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3" r:id="rId3"/>
    <p:sldId id="256" r:id="rId4"/>
    <p:sldId id="257" r:id="rId5"/>
    <p:sldId id="258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0130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013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942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21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58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67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2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552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761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92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965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1EBF04-687A-454B-812C-AE7DE51EF007}" type="datetimeFigureOut">
              <a:rPr lang="en-GB" smtClean="0"/>
              <a:t>27/11/2018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9021A-24E2-4C4F-ADC9-05FAAB7DDA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44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Prayer to the Holy Spirit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80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Come Holy Spirit, fill the hearts of your faithful and kindle in them the fire of your love. 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Send </a:t>
            </a:r>
            <a:r>
              <a:rPr lang="en-GB" dirty="0"/>
              <a:t>forth your </a:t>
            </a:r>
            <a:r>
              <a:rPr lang="en-GB" dirty="0" smtClean="0"/>
              <a:t>Spirit </a:t>
            </a:r>
            <a:r>
              <a:rPr lang="en-GB" dirty="0"/>
              <a:t>and they shall be created. And You shall renew the face of the earth. 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O, God, who by the light of the Holy Spirit, did instruct the hearts of the faithful, grant that by the same Holy </a:t>
            </a:r>
            <a:r>
              <a:rPr lang="en-GB" dirty="0" smtClean="0"/>
              <a:t>Spirit  </a:t>
            </a:r>
            <a:r>
              <a:rPr lang="en-GB" dirty="0"/>
              <a:t>we may be truly wise and ever enjoy His consolations, Through </a:t>
            </a:r>
            <a:r>
              <a:rPr lang="en-GB" dirty="0" smtClean="0"/>
              <a:t>Christ </a:t>
            </a:r>
            <a:r>
              <a:rPr lang="en-GB" dirty="0"/>
              <a:t>Our Lord, Amen. </a:t>
            </a:r>
          </a:p>
        </p:txBody>
      </p:sp>
    </p:spTree>
    <p:extLst>
      <p:ext uri="{BB962C8B-B14F-4D97-AF65-F5344CB8AC3E}">
        <p14:creationId xmlns:p14="http://schemas.microsoft.com/office/powerpoint/2010/main" val="173098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754" y="3775166"/>
            <a:ext cx="2950029" cy="2808514"/>
          </a:xfrm>
        </p:spPr>
        <p:txBody>
          <a:bodyPr>
            <a:normAutofit/>
          </a:bodyPr>
          <a:lstStyle/>
          <a:p>
            <a:r>
              <a:rPr lang="en-GB" dirty="0" smtClean="0"/>
              <a:t>Starter: </a:t>
            </a:r>
            <a:br>
              <a:rPr lang="en-GB" dirty="0" smtClean="0"/>
            </a:br>
            <a:r>
              <a:rPr lang="en-GB" dirty="0" smtClean="0"/>
              <a:t>I see… </a:t>
            </a:r>
            <a:br>
              <a:rPr lang="en-GB" dirty="0" smtClean="0"/>
            </a:br>
            <a:r>
              <a:rPr lang="en-GB" dirty="0" smtClean="0"/>
              <a:t>I think…</a:t>
            </a:r>
            <a:br>
              <a:rPr lang="en-GB" dirty="0" smtClean="0"/>
            </a:br>
            <a:r>
              <a:rPr lang="en-GB" dirty="0" smtClean="0"/>
              <a:t>I wonder…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6822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S2 Advent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5764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L1: What </a:t>
            </a:r>
            <a:r>
              <a:rPr lang="en-GB" dirty="0"/>
              <a:t>is </a:t>
            </a:r>
            <a:r>
              <a:rPr lang="en-GB" dirty="0" smtClean="0"/>
              <a:t>Advent?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Intentions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Consider the liturgical events of Advent and </a:t>
            </a:r>
            <a:r>
              <a:rPr lang="en-GB" dirty="0" smtClean="0"/>
              <a:t>Christmastide.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Success 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Explain the significance of </a:t>
            </a:r>
            <a:r>
              <a:rPr lang="en-GB" dirty="0" smtClean="0"/>
              <a:t>Advent.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78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2266405"/>
            <a:ext cx="4648200" cy="3910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Advent?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67103" cy="4351338"/>
          </a:xfrm>
        </p:spPr>
        <p:txBody>
          <a:bodyPr/>
          <a:lstStyle/>
          <a:p>
            <a:r>
              <a:rPr lang="en-GB" dirty="0" smtClean="0"/>
              <a:t>4 weeks before Christmas.</a:t>
            </a:r>
          </a:p>
          <a:p>
            <a:endParaRPr lang="en-GB" dirty="0"/>
          </a:p>
          <a:p>
            <a:r>
              <a:rPr lang="en-GB" dirty="0" smtClean="0"/>
              <a:t>Preparation for Christmas.</a:t>
            </a:r>
          </a:p>
          <a:p>
            <a:endParaRPr lang="en-GB" dirty="0"/>
          </a:p>
          <a:p>
            <a:r>
              <a:rPr lang="en-GB" dirty="0" smtClean="0"/>
              <a:t>Waiting for the Messiah, who has saved us from our sins.</a:t>
            </a:r>
            <a:endParaRPr lang="en-GB" dirty="0"/>
          </a:p>
        </p:txBody>
      </p:sp>
      <p:sp>
        <p:nvSpPr>
          <p:cNvPr id="4" name="Oval 3"/>
          <p:cNvSpPr/>
          <p:nvPr/>
        </p:nvSpPr>
        <p:spPr>
          <a:xfrm>
            <a:off x="6936378" y="143692"/>
            <a:ext cx="4872446" cy="188105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Read pages 2-3 of your booklets and complete activity 1.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390183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92337" cy="1325563"/>
          </a:xfrm>
        </p:spPr>
        <p:txBody>
          <a:bodyPr/>
          <a:lstStyle/>
          <a:p>
            <a:r>
              <a:rPr lang="en-GB" dirty="0" smtClean="0"/>
              <a:t>Isaiah’s Prophecy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15" y="1998617"/>
            <a:ext cx="5671747" cy="368150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808" y="176348"/>
            <a:ext cx="5210118" cy="41670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595" y="2929344"/>
            <a:ext cx="4994366" cy="3745775"/>
          </a:xfrm>
          <a:prstGeom prst="rect">
            <a:avLst/>
          </a:prstGeom>
        </p:spPr>
      </p:pic>
      <p:sp>
        <p:nvSpPr>
          <p:cNvPr id="8" name="Oval 7"/>
          <p:cNvSpPr/>
          <p:nvPr/>
        </p:nvSpPr>
        <p:spPr>
          <a:xfrm>
            <a:off x="0" y="5000857"/>
            <a:ext cx="4872446" cy="1881052"/>
          </a:xfrm>
          <a:prstGeom prst="ellipse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/>
              <a:t>Complete activity 2 on page 4 of your booklet.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72856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0" y="365125"/>
            <a:ext cx="4861560" cy="1325563"/>
          </a:xfrm>
        </p:spPr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92240" y="1825625"/>
            <a:ext cx="4861560" cy="1936478"/>
          </a:xfrm>
        </p:spPr>
        <p:txBody>
          <a:bodyPr/>
          <a:lstStyle/>
          <a:p>
            <a:r>
              <a:rPr lang="en-GB" dirty="0" smtClean="0"/>
              <a:t>Read pages 4-5 of your booklet and complete activities 3 and 4.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896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L1: What </a:t>
            </a:r>
            <a:r>
              <a:rPr lang="en-GB" dirty="0"/>
              <a:t>is </a:t>
            </a:r>
            <a:r>
              <a:rPr lang="en-GB" dirty="0" smtClean="0"/>
              <a:t>Advent?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Learning Intentions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Consider the liturgical events of Advent and </a:t>
            </a:r>
            <a:r>
              <a:rPr lang="en-GB" dirty="0" smtClean="0"/>
              <a:t>Christmastide.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Success Criteria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Explain the significance of </a:t>
            </a:r>
            <a:r>
              <a:rPr lang="en-GB" dirty="0" smtClean="0"/>
              <a:t>Advent.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74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162</Words>
  <Application>Microsoft Office PowerPoint</Application>
  <PresentationFormat>Widescreen</PresentationFormat>
  <Paragraphs>31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Prayer to the Holy Spirit</vt:lpstr>
      <vt:lpstr>Starter:  I see…  I think… I wonder…</vt:lpstr>
      <vt:lpstr>S2 Advent</vt:lpstr>
      <vt:lpstr>L1: What is Advent?</vt:lpstr>
      <vt:lpstr>What is Advent?</vt:lpstr>
      <vt:lpstr>Isaiah’s Prophecy</vt:lpstr>
      <vt:lpstr>Task</vt:lpstr>
      <vt:lpstr>L1: What is Advent?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S2 Advent</dc:title>
  <dc:creator>F Vannini</dc:creator>
  <cp:lastModifiedBy>F Vannini</cp:lastModifiedBy>
  <cp:revision>4</cp:revision>
  <dcterms:created xsi:type="dcterms:W3CDTF">2018-11-27T18:26:26Z</dcterms:created>
  <dcterms:modified xsi:type="dcterms:W3CDTF">2018-11-27T18:37:42Z</dcterms:modified>
</cp:coreProperties>
</file>