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0" r:id="rId3"/>
    <p:sldId id="267" r:id="rId4"/>
    <p:sldId id="271" r:id="rId5"/>
    <p:sldId id="274" r:id="rId6"/>
    <p:sldId id="272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44BA9-1E2F-421A-A31A-CB3AD9741475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779BD-54A1-4703-B205-A0FDA08D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455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84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25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56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678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4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70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7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14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45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57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54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42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Zrf0PbAGSk" TargetMode="External"/><Relationship Id="rId2" Type="http://schemas.openxmlformats.org/officeDocument/2006/relationships/hyperlink" Target="http://www.youtube.com/watch?v=WROBkjlm0Pw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Prayer to the Holy Spirit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Come Holy Spirit, fill the hearts of your faithful and kindle in them the fire of your love. 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Send </a:t>
            </a:r>
            <a:r>
              <a:rPr lang="en-GB" dirty="0"/>
              <a:t>forth your </a:t>
            </a:r>
            <a:r>
              <a:rPr lang="en-GB" dirty="0" smtClean="0"/>
              <a:t>Spirit </a:t>
            </a:r>
            <a:r>
              <a:rPr lang="en-GB" dirty="0"/>
              <a:t>and they shall be created. And You shall renew the face of the earth.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O, God, who by the light of the Holy Spirit, did instruct the hearts of the faithful, grant that by the same Holy </a:t>
            </a:r>
            <a:r>
              <a:rPr lang="en-GB" dirty="0" smtClean="0"/>
              <a:t>Spirit  </a:t>
            </a:r>
            <a:r>
              <a:rPr lang="en-GB" dirty="0"/>
              <a:t>we may be truly wise and ever enjoy His consolations, Through </a:t>
            </a:r>
            <a:r>
              <a:rPr lang="en-GB" dirty="0" smtClean="0"/>
              <a:t>Christ </a:t>
            </a:r>
            <a:r>
              <a:rPr lang="en-GB" dirty="0"/>
              <a:t>Our Lord, Amen. </a:t>
            </a:r>
          </a:p>
        </p:txBody>
      </p:sp>
    </p:spTree>
    <p:extLst>
      <p:ext uri="{BB962C8B-B14F-4D97-AF65-F5344CB8AC3E}">
        <p14:creationId xmlns:p14="http://schemas.microsoft.com/office/powerpoint/2010/main" val="23935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09" y="0"/>
            <a:ext cx="12200709" cy="680601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Starter – create thought bubbles in your jotter for what you think each person in this image was thinking</a:t>
            </a:r>
            <a:endParaRPr lang="en-GB" sz="3600" dirty="0"/>
          </a:p>
        </p:txBody>
      </p:sp>
      <p:sp>
        <p:nvSpPr>
          <p:cNvPr id="5" name="Cloud Callout 4"/>
          <p:cNvSpPr/>
          <p:nvPr/>
        </p:nvSpPr>
        <p:spPr>
          <a:xfrm>
            <a:off x="4620986" y="2044336"/>
            <a:ext cx="1894114" cy="1423851"/>
          </a:xfrm>
          <a:prstGeom prst="cloudCallout">
            <a:avLst>
              <a:gd name="adj1" fmla="val 92960"/>
              <a:gd name="adj2" fmla="val 11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Mary: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Cloud Callout 5"/>
          <p:cNvSpPr/>
          <p:nvPr/>
        </p:nvSpPr>
        <p:spPr>
          <a:xfrm>
            <a:off x="10297886" y="1338943"/>
            <a:ext cx="1894114" cy="1423851"/>
          </a:xfrm>
          <a:prstGeom prst="cloudCallout">
            <a:avLst>
              <a:gd name="adj1" fmla="val -60143"/>
              <a:gd name="adj2" fmla="val 6066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Joseph: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Cloud Callout 7"/>
          <p:cNvSpPr/>
          <p:nvPr/>
        </p:nvSpPr>
        <p:spPr>
          <a:xfrm>
            <a:off x="4197531" y="5206290"/>
            <a:ext cx="1894114" cy="1423851"/>
          </a:xfrm>
          <a:prstGeom prst="cloudCallout">
            <a:avLst>
              <a:gd name="adj1" fmla="val 140546"/>
              <a:gd name="adj2" fmla="val -7419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donkey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9" name="Line Callout 2 8"/>
          <p:cNvSpPr/>
          <p:nvPr/>
        </p:nvSpPr>
        <p:spPr>
          <a:xfrm>
            <a:off x="2117354" y="2661212"/>
            <a:ext cx="1774371" cy="1058092"/>
          </a:xfrm>
          <a:prstGeom prst="borderCallout2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Any guesses who this might be?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9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47559"/>
            <a:ext cx="10515600" cy="1325563"/>
          </a:xfrm>
        </p:spPr>
        <p:txBody>
          <a:bodyPr/>
          <a:lstStyle/>
          <a:p>
            <a:r>
              <a:rPr lang="en-GB" dirty="0" smtClean="0"/>
              <a:t>L5 The Nativity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Learning Aims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Explore the Nativity story.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Deepen </a:t>
            </a:r>
            <a:r>
              <a:rPr lang="en-GB" dirty="0"/>
              <a:t>my understanding of the nature of </a:t>
            </a:r>
            <a:r>
              <a:rPr lang="en-GB" dirty="0" smtClean="0"/>
              <a:t>Jesus.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Success Criteria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Show some understanding of the human nature of Jesus in the birth of Jesus.</a:t>
            </a:r>
          </a:p>
        </p:txBody>
      </p:sp>
    </p:spTree>
    <p:extLst>
      <p:ext uri="{BB962C8B-B14F-4D97-AF65-F5344CB8AC3E}">
        <p14:creationId xmlns:p14="http://schemas.microsoft.com/office/powerpoint/2010/main" val="401243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63040"/>
            <a:ext cx="3394166" cy="4351338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ct val="0"/>
              </a:spcBef>
              <a:buNone/>
            </a:pPr>
            <a:r>
              <a:rPr lang="en-GB" altLang="en-US" dirty="0"/>
              <a:t>The story of the birth of Jesus is found in two books of the Bible… Matthew and Luke</a:t>
            </a:r>
          </a:p>
          <a:p>
            <a:pPr algn="ctr">
              <a:spcBef>
                <a:spcPct val="0"/>
              </a:spcBef>
              <a:buNone/>
            </a:pPr>
            <a:endParaRPr lang="en-GB" altLang="en-US" sz="1200" dirty="0"/>
          </a:p>
          <a:p>
            <a:pPr algn="ctr">
              <a:spcBef>
                <a:spcPct val="0"/>
              </a:spcBef>
              <a:buNone/>
            </a:pPr>
            <a:r>
              <a:rPr lang="en-GB" altLang="en-US" dirty="0"/>
              <a:t>Watch these two short video clips and complete this table in your jotter:</a:t>
            </a:r>
          </a:p>
          <a:p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4160906"/>
              </p:ext>
            </p:extLst>
          </p:nvPr>
        </p:nvGraphicFramePr>
        <p:xfrm>
          <a:off x="4460967" y="1554480"/>
          <a:ext cx="7121433" cy="5074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73811">
                  <a:extLst>
                    <a:ext uri="{9D8B030D-6E8A-4147-A177-3AD203B41FA5}">
                      <a16:colId xmlns:a16="http://schemas.microsoft.com/office/drawing/2014/main" val="1500109755"/>
                    </a:ext>
                  </a:extLst>
                </a:gridCol>
                <a:gridCol w="2373811">
                  <a:extLst>
                    <a:ext uri="{9D8B030D-6E8A-4147-A177-3AD203B41FA5}">
                      <a16:colId xmlns:a16="http://schemas.microsoft.com/office/drawing/2014/main" val="3579122238"/>
                    </a:ext>
                  </a:extLst>
                </a:gridCol>
                <a:gridCol w="2373811">
                  <a:extLst>
                    <a:ext uri="{9D8B030D-6E8A-4147-A177-3AD203B41FA5}">
                      <a16:colId xmlns:a16="http://schemas.microsoft.com/office/drawing/2014/main" val="19877111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b="1" dirty="0" smtClean="0"/>
                        <a:t>Questions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Original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Modern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208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GB" altLang="en-US" sz="900" b="1" dirty="0" smtClean="0"/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AutoNum type="arabicPeriod"/>
                      </a:pPr>
                      <a:r>
                        <a:rPr lang="en-GB" altLang="en-US" sz="2000" b="1" dirty="0" smtClean="0"/>
                        <a:t>How did Mary find out she would be pregnant?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93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b="1" dirty="0" smtClean="0"/>
                        <a:t>2. How did Mary and Joseph find a room for the night?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532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2000" b="1" dirty="0" smtClean="0"/>
                        <a:t>3.</a:t>
                      </a:r>
                      <a:r>
                        <a:rPr lang="en-GB" altLang="en-US" sz="2000" b="1" baseline="0" dirty="0" smtClean="0"/>
                        <a:t> </a:t>
                      </a:r>
                      <a:r>
                        <a:rPr lang="en-GB" altLang="en-US" sz="2000" b="1" dirty="0" smtClean="0"/>
                        <a:t>In what way did others find out about the birth of Jesus?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2000" b="1" dirty="0" smtClean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039423"/>
                  </a:ext>
                </a:extLst>
              </a:tr>
            </a:tbl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65222" y="449398"/>
            <a:ext cx="5717178" cy="86995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n-US" sz="2000" dirty="0" smtClean="0">
                <a:hlinkClick r:id="rId2"/>
              </a:rPr>
              <a:t>http://www.youtube.com/watch?v=WROBkjlm0Pw</a:t>
            </a:r>
            <a:endParaRPr lang="en-US" altLang="en-US" sz="2000" dirty="0"/>
          </a:p>
          <a:p>
            <a:pPr marL="0" indent="0" algn="r">
              <a:buNone/>
            </a:pPr>
            <a:r>
              <a:rPr lang="en-US" altLang="en-US" sz="2000" dirty="0" smtClean="0">
                <a:hlinkClick r:id="rId3"/>
              </a:rPr>
              <a:t>http://www.youtube.com/watch?v=vZrf0PbAGSk</a:t>
            </a:r>
            <a:r>
              <a:rPr lang="en-US" altLang="en-US" sz="2800" dirty="0" smtClean="0"/>
              <a:t> 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527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Immanuel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i="1" dirty="0" smtClean="0"/>
              <a:t>“</a:t>
            </a:r>
            <a:r>
              <a:rPr lang="en-GB" i="1" dirty="0"/>
              <a:t>A virgin will have a baby boy, and he will be called Immanuel,” which means “God is with us</a:t>
            </a:r>
            <a:r>
              <a:rPr lang="en-GB" i="1" dirty="0" smtClean="0"/>
              <a:t>.”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Matthew 1:23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spcBef>
                <a:spcPct val="0"/>
              </a:spcBef>
              <a:buNone/>
            </a:pPr>
            <a:r>
              <a:rPr lang="en-GB" altLang="en-US" dirty="0"/>
              <a:t>Christians believe that Jesus was </a:t>
            </a:r>
            <a:r>
              <a:rPr lang="en-GB" altLang="en-US" dirty="0" smtClean="0">
                <a:solidFill>
                  <a:srgbClr val="FF0000"/>
                </a:solidFill>
              </a:rPr>
              <a:t>Fully Human </a:t>
            </a:r>
            <a:r>
              <a:rPr lang="en-GB" altLang="en-US" dirty="0"/>
              <a:t>but also </a:t>
            </a:r>
            <a:r>
              <a:rPr lang="en-GB" altLang="en-US" dirty="0" smtClean="0">
                <a:solidFill>
                  <a:srgbClr val="FF0000"/>
                </a:solidFill>
              </a:rPr>
              <a:t>Fully Divine.</a:t>
            </a:r>
            <a:endParaRPr lang="en-GB" altLang="en-US" dirty="0" smtClean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  <a:buNone/>
            </a:pPr>
            <a:endParaRPr lang="en-GB" altLang="en-US" dirty="0"/>
          </a:p>
          <a:p>
            <a:pPr algn="ctr">
              <a:spcBef>
                <a:spcPct val="0"/>
              </a:spcBef>
              <a:buNone/>
            </a:pPr>
            <a:r>
              <a:rPr lang="en-GB" altLang="en-US" dirty="0"/>
              <a:t>He </a:t>
            </a:r>
            <a:r>
              <a:rPr lang="en-GB" altLang="en-US" dirty="0">
                <a:solidFill>
                  <a:srgbClr val="FF0000"/>
                </a:solidFill>
              </a:rPr>
              <a:t>was a man</a:t>
            </a:r>
            <a:r>
              <a:rPr lang="en-GB" altLang="en-US" dirty="0"/>
              <a:t>, living on the earth and he </a:t>
            </a:r>
            <a:r>
              <a:rPr lang="en-GB" altLang="en-US" dirty="0">
                <a:solidFill>
                  <a:srgbClr val="FF0000"/>
                </a:solidFill>
              </a:rPr>
              <a:t>was God</a:t>
            </a:r>
            <a:r>
              <a:rPr lang="en-GB" altLang="en-US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spcBef>
                <a:spcPct val="0"/>
              </a:spcBef>
              <a:buNone/>
            </a:pPr>
            <a:endParaRPr lang="en-GB" altLang="en-US" dirty="0"/>
          </a:p>
          <a:p>
            <a:pPr algn="ctr">
              <a:spcBef>
                <a:spcPct val="0"/>
              </a:spcBef>
              <a:buNone/>
            </a:pPr>
            <a:r>
              <a:rPr lang="en-GB" altLang="en-US" dirty="0"/>
              <a:t>This is called the ‘Incarnation’  where God took on human form and lived on earth as Jesus.</a:t>
            </a:r>
          </a:p>
          <a:p>
            <a:pPr algn="ctr">
              <a:spcBef>
                <a:spcPct val="0"/>
              </a:spcBef>
              <a:buNone/>
            </a:pPr>
            <a:endParaRPr lang="en-GB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9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Read chapter 5 and complete activities 1-4.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32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47559"/>
            <a:ext cx="10515600" cy="1325563"/>
          </a:xfrm>
        </p:spPr>
        <p:txBody>
          <a:bodyPr/>
          <a:lstStyle/>
          <a:p>
            <a:r>
              <a:rPr lang="en-GB" dirty="0" smtClean="0"/>
              <a:t>L5 The Nativity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Learning Aims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Explore the Nativity story.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Deepen </a:t>
            </a:r>
            <a:r>
              <a:rPr lang="en-GB" dirty="0"/>
              <a:t>my understanding of the nature of </a:t>
            </a:r>
            <a:r>
              <a:rPr lang="en-GB" dirty="0" smtClean="0"/>
              <a:t>Jesus.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Success Criteria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Show some understanding of the human nature of Jesus in the birth of Jesus.</a:t>
            </a:r>
          </a:p>
        </p:txBody>
      </p:sp>
    </p:spTree>
    <p:extLst>
      <p:ext uri="{BB962C8B-B14F-4D97-AF65-F5344CB8AC3E}">
        <p14:creationId xmlns:p14="http://schemas.microsoft.com/office/powerpoint/2010/main" val="310413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312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Prayer to the Holy Spirit</vt:lpstr>
      <vt:lpstr>Starter – create thought bubbles in your jotter for what you think each person in this image was thinking</vt:lpstr>
      <vt:lpstr>L5 The Nativity</vt:lpstr>
      <vt:lpstr>PowerPoint Presentation</vt:lpstr>
      <vt:lpstr>Immanuel</vt:lpstr>
      <vt:lpstr>Task</vt:lpstr>
      <vt:lpstr>L5 The Nativity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 to the Holy Spirit</dc:title>
  <dc:creator>F Vannini</dc:creator>
  <cp:lastModifiedBy>F Vannini</cp:lastModifiedBy>
  <cp:revision>19</cp:revision>
  <dcterms:created xsi:type="dcterms:W3CDTF">2018-11-27T18:45:31Z</dcterms:created>
  <dcterms:modified xsi:type="dcterms:W3CDTF">2018-12-03T15:45:34Z</dcterms:modified>
</cp:coreProperties>
</file>