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3" r:id="rId7"/>
    <p:sldId id="260" r:id="rId8"/>
    <p:sldId id="261" r:id="rId9"/>
    <p:sldId id="262" r:id="rId10"/>
    <p:sldId id="266" r:id="rId11"/>
    <p:sldId id="267" r:id="rId12"/>
    <p:sldId id="268" r:id="rId13"/>
    <p:sldId id="269" r:id="rId14"/>
    <p:sldId id="270" r:id="rId15"/>
    <p:sldId id="271" r:id="rId16"/>
    <p:sldId id="272" r:id="rId17"/>
    <p:sldId id="273" r:id="rId18"/>
    <p:sldId id="274"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0E30"/>
    <a:srgbClr val="000D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73" d="100"/>
          <a:sy n="73" d="100"/>
        </p:scale>
        <p:origin x="5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F35390-1909-4CEC-B47B-1107DCA582FA}"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351994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F35390-1909-4CEC-B47B-1107DCA582FA}"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377564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F35390-1909-4CEC-B47B-1107DCA582FA}"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121602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F35390-1909-4CEC-B47B-1107DCA582FA}"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4192070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F35390-1909-4CEC-B47B-1107DCA582FA}"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265384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F35390-1909-4CEC-B47B-1107DCA582FA}"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33600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F35390-1909-4CEC-B47B-1107DCA582FA}" type="datetimeFigureOut">
              <a:rPr lang="en-GB" smtClean="0"/>
              <a:t>01/12/2017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330713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F35390-1909-4CEC-B47B-1107DCA582FA}" type="datetimeFigureOut">
              <a:rPr lang="en-GB" smtClean="0"/>
              <a:t>01/12/2017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258318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35390-1909-4CEC-B47B-1107DCA582FA}" type="datetimeFigureOut">
              <a:rPr lang="en-GB" smtClean="0"/>
              <a:t>01/12/2017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415517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F35390-1909-4CEC-B47B-1107DCA582FA}"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715419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F35390-1909-4CEC-B47B-1107DCA582FA}"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62EEE-2842-4A81-97B6-D63F54AEFC72}" type="slidenum">
              <a:rPr lang="en-GB" smtClean="0"/>
              <a:t>‹#›</a:t>
            </a:fld>
            <a:endParaRPr lang="en-GB"/>
          </a:p>
        </p:txBody>
      </p:sp>
    </p:spTree>
    <p:extLst>
      <p:ext uri="{BB962C8B-B14F-4D97-AF65-F5344CB8AC3E}">
        <p14:creationId xmlns:p14="http://schemas.microsoft.com/office/powerpoint/2010/main" val="1433071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solidFill>
            <a:srgbClr val="7030A0">
              <a:alpha val="85000"/>
            </a:srgbClr>
          </a:solidFill>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a:solidFill>
            <a:srgbClr val="210E30">
              <a:alpha val="84706"/>
            </a:srgbClr>
          </a:solidFill>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35390-1909-4CEC-B47B-1107DCA582FA}" type="datetimeFigureOut">
              <a:rPr lang="en-GB" smtClean="0"/>
              <a:t>01/12/2017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62EEE-2842-4A81-97B6-D63F54AEFC72}" type="slidenum">
              <a:rPr lang="en-GB" smtClean="0"/>
              <a:t>‹#›</a:t>
            </a:fld>
            <a:endParaRPr lang="en-GB"/>
          </a:p>
        </p:txBody>
      </p:sp>
    </p:spTree>
    <p:extLst>
      <p:ext uri="{BB962C8B-B14F-4D97-AF65-F5344CB8AC3E}">
        <p14:creationId xmlns:p14="http://schemas.microsoft.com/office/powerpoint/2010/main" val="2102593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400" b="1" kern="1200">
          <a:solidFill>
            <a:srgbClr val="FFC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rgbClr val="FFC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1" kern="1200">
          <a:solidFill>
            <a:srgbClr val="FFC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FFC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b="1" kern="1200">
          <a:solidFill>
            <a:srgbClr val="FFC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b="1" kern="1200">
          <a:solidFill>
            <a:srgbClr val="FFC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K6ZxonWHss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S2 Christmas Quiz</a:t>
            </a:r>
            <a:endParaRPr lang="en-GB" dirty="0"/>
          </a:p>
        </p:txBody>
      </p:sp>
    </p:spTree>
    <p:extLst>
      <p:ext uri="{BB962C8B-B14F-4D97-AF65-F5344CB8AC3E}">
        <p14:creationId xmlns:p14="http://schemas.microsoft.com/office/powerpoint/2010/main" val="1942490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Answers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57907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pPr marL="0" indent="0">
              <a:buNone/>
            </a:pPr>
            <a:r>
              <a:rPr lang="en-GB" dirty="0"/>
              <a:t>1 Who told Mary and Joseph to go to Bethlehem</a:t>
            </a:r>
            <a:r>
              <a:rPr lang="en-GB" dirty="0" smtClean="0"/>
              <a:t>?</a:t>
            </a:r>
          </a:p>
          <a:p>
            <a:pPr marL="0" indent="0">
              <a:buNone/>
            </a:pPr>
            <a:r>
              <a:rPr lang="en-GB" dirty="0">
                <a:solidFill>
                  <a:schemeClr val="bg1"/>
                </a:solidFill>
              </a:rPr>
              <a:t>1 Caesar Augustus. He ordered the people to go back to the city of their forefathers. Joseph’s family was from Bethlehem. Luke 2:1.</a:t>
            </a:r>
            <a:r>
              <a:rPr lang="en-GB" dirty="0"/>
              <a:t/>
            </a:r>
            <a:br>
              <a:rPr lang="en-GB" dirty="0"/>
            </a:br>
            <a:endParaRPr lang="en-GB" dirty="0" smtClean="0"/>
          </a:p>
          <a:p>
            <a:pPr marL="0" indent="0">
              <a:buNone/>
            </a:pPr>
            <a:r>
              <a:rPr lang="en-GB" dirty="0" smtClean="0"/>
              <a:t>2 </a:t>
            </a:r>
            <a:r>
              <a:rPr lang="en-GB" dirty="0"/>
              <a:t>True or False: Mary and Joseph went to Bethlehem for the birth of Jesus because they were following a star</a:t>
            </a:r>
            <a:r>
              <a:rPr lang="en-GB" dirty="0" smtClean="0"/>
              <a:t>.</a:t>
            </a:r>
          </a:p>
          <a:p>
            <a:pPr marL="0" indent="0">
              <a:buNone/>
            </a:pPr>
            <a:r>
              <a:rPr lang="en-GB" dirty="0" smtClean="0">
                <a:solidFill>
                  <a:schemeClr val="bg1"/>
                </a:solidFill>
              </a:rPr>
              <a:t>False</a:t>
            </a:r>
          </a:p>
          <a:p>
            <a:pPr marL="0" indent="0">
              <a:buNone/>
            </a:pPr>
            <a:endParaRPr lang="en-GB" dirty="0"/>
          </a:p>
          <a:p>
            <a:pPr marL="0" indent="0">
              <a:buNone/>
            </a:pPr>
            <a:r>
              <a:rPr lang="en-GB" dirty="0"/>
              <a:t>3 What form of transportation did Mary and Joseph use to get to Bethlehem? The answer is not a taxi cab</a:t>
            </a:r>
            <a:r>
              <a:rPr lang="en-GB" dirty="0" smtClean="0"/>
              <a:t>.</a:t>
            </a:r>
          </a:p>
          <a:p>
            <a:pPr marL="0" indent="0">
              <a:buNone/>
            </a:pPr>
            <a:r>
              <a:rPr lang="en-GB" dirty="0">
                <a:solidFill>
                  <a:schemeClr val="bg1"/>
                </a:solidFill>
              </a:rPr>
              <a:t>3 The Bible does not say how they went from Galilee to Bethlehem. It was an 80 mile trip for them. It is likely that they rode some type of animal, but the Bible gives no details. It is commonly depicted that Mary rode a donkey while Joseph walked along side. But that is simply an artistic depiction. We don’t really know</a:t>
            </a:r>
            <a:r>
              <a:rPr lang="en-GB" dirty="0" smtClean="0">
                <a:solidFill>
                  <a:schemeClr val="bg1"/>
                </a:solidFill>
              </a:rPr>
              <a:t>.</a:t>
            </a:r>
            <a:endParaRPr lang="en-GB" dirty="0">
              <a:solidFill>
                <a:schemeClr val="bg1"/>
              </a:solidFill>
            </a:endParaRPr>
          </a:p>
        </p:txBody>
      </p:sp>
    </p:spTree>
    <p:extLst>
      <p:ext uri="{BB962C8B-B14F-4D97-AF65-F5344CB8AC3E}">
        <p14:creationId xmlns:p14="http://schemas.microsoft.com/office/powerpoint/2010/main" val="2998592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4949"/>
            <a:ext cx="10515600" cy="5772014"/>
          </a:xfrm>
        </p:spPr>
        <p:txBody>
          <a:bodyPr>
            <a:normAutofit fontScale="77500" lnSpcReduction="20000"/>
          </a:bodyPr>
          <a:lstStyle/>
          <a:p>
            <a:pPr marL="0" indent="0">
              <a:buNone/>
            </a:pPr>
            <a:r>
              <a:rPr lang="en-GB" dirty="0"/>
              <a:t>4 Which Old Testament prophet had the most to say about the birth of Christ</a:t>
            </a:r>
            <a:r>
              <a:rPr lang="en-GB" dirty="0" smtClean="0"/>
              <a:t>?</a:t>
            </a:r>
          </a:p>
          <a:p>
            <a:pPr marL="0" indent="0">
              <a:buNone/>
            </a:pPr>
            <a:r>
              <a:rPr lang="en-GB" dirty="0">
                <a:solidFill>
                  <a:schemeClr val="bg1"/>
                </a:solidFill>
              </a:rPr>
              <a:t>4 The book of Isaiah has much to say about the birth of the </a:t>
            </a:r>
            <a:r>
              <a:rPr lang="en-GB" dirty="0" smtClean="0">
                <a:solidFill>
                  <a:schemeClr val="bg1"/>
                </a:solidFill>
              </a:rPr>
              <a:t>Saviour. </a:t>
            </a:r>
            <a:r>
              <a:rPr lang="en-GB" dirty="0">
                <a:solidFill>
                  <a:schemeClr val="bg1"/>
                </a:solidFill>
              </a:rPr>
              <a:t>If you have ever heard the oratorio by George Handel called The Messiah, you have heard many direct quotes from the book of Isaiah concerning the birth of Christ.</a:t>
            </a:r>
            <a:r>
              <a:rPr lang="en-GB" dirty="0"/>
              <a:t/>
            </a:r>
            <a:br>
              <a:rPr lang="en-GB" dirty="0"/>
            </a:br>
            <a:endParaRPr lang="en-GB" dirty="0" smtClean="0"/>
          </a:p>
          <a:p>
            <a:pPr marL="0" indent="0">
              <a:buNone/>
            </a:pPr>
            <a:r>
              <a:rPr lang="en-GB" dirty="0" smtClean="0"/>
              <a:t>5 </a:t>
            </a:r>
            <a:r>
              <a:rPr lang="en-GB" dirty="0"/>
              <a:t>In the accounts announcing the birth of Christ (Matthew 1 and Luke 1 and 2) how many times did an angel or angels appear</a:t>
            </a:r>
            <a:r>
              <a:rPr lang="en-GB" dirty="0" smtClean="0"/>
              <a:t>?</a:t>
            </a:r>
          </a:p>
          <a:p>
            <a:pPr marL="0" indent="0">
              <a:buNone/>
            </a:pPr>
            <a:r>
              <a:rPr lang="en-GB" dirty="0">
                <a:solidFill>
                  <a:schemeClr val="bg1"/>
                </a:solidFill>
              </a:rPr>
              <a:t>5 </a:t>
            </a:r>
            <a:endParaRPr lang="en-GB" dirty="0" smtClean="0">
              <a:solidFill>
                <a:schemeClr val="bg1"/>
              </a:solidFill>
            </a:endParaRPr>
          </a:p>
          <a:p>
            <a:pPr marL="0" indent="0">
              <a:buNone/>
            </a:pPr>
            <a:endParaRPr lang="en-GB" dirty="0" smtClean="0">
              <a:solidFill>
                <a:schemeClr val="bg1"/>
              </a:solidFill>
            </a:endParaRPr>
          </a:p>
          <a:p>
            <a:pPr marL="0" indent="0">
              <a:buNone/>
            </a:pPr>
            <a:r>
              <a:rPr lang="en-GB" dirty="0" smtClean="0"/>
              <a:t>6 </a:t>
            </a:r>
            <a:r>
              <a:rPr lang="en-GB" dirty="0"/>
              <a:t>Who told Joseph the baby’s name was to be Jesus</a:t>
            </a:r>
            <a:r>
              <a:rPr lang="en-GB" dirty="0" smtClean="0"/>
              <a:t>?</a:t>
            </a:r>
          </a:p>
          <a:p>
            <a:pPr marL="0" indent="0">
              <a:buNone/>
            </a:pPr>
            <a:r>
              <a:rPr lang="en-GB" dirty="0">
                <a:solidFill>
                  <a:schemeClr val="bg1"/>
                </a:solidFill>
              </a:rPr>
              <a:t>An angel in Matthew 1:21. The Bible does not say that this was Gabriel; however, it is assumed to be him since he was the one specifically mentioned as the messenger to Mary and Zacharias in Luke 1</a:t>
            </a:r>
            <a:r>
              <a:rPr lang="en-GB" dirty="0" smtClean="0">
                <a:solidFill>
                  <a:schemeClr val="bg1"/>
                </a:solidFill>
              </a:rPr>
              <a:t>.</a:t>
            </a:r>
          </a:p>
        </p:txBody>
      </p:sp>
    </p:spTree>
    <p:extLst>
      <p:ext uri="{BB962C8B-B14F-4D97-AF65-F5344CB8AC3E}">
        <p14:creationId xmlns:p14="http://schemas.microsoft.com/office/powerpoint/2010/main" val="1055826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7"/>
            <a:ext cx="10515600" cy="5915706"/>
          </a:xfrm>
        </p:spPr>
        <p:txBody>
          <a:bodyPr>
            <a:normAutofit/>
          </a:bodyPr>
          <a:lstStyle/>
          <a:p>
            <a:pPr marL="0" indent="0">
              <a:buNone/>
            </a:pPr>
            <a:r>
              <a:rPr lang="en-GB" dirty="0" smtClean="0"/>
              <a:t>7 </a:t>
            </a:r>
            <a:r>
              <a:rPr lang="en-GB" dirty="0"/>
              <a:t>Can you list 5 names of Jesus found in the Bible? Some on my list are from Old Testament prophecies</a:t>
            </a:r>
            <a:r>
              <a:rPr lang="en-GB" dirty="0" smtClean="0"/>
              <a:t>.</a:t>
            </a:r>
          </a:p>
          <a:p>
            <a:pPr marL="0" indent="0">
              <a:buNone/>
            </a:pPr>
            <a:r>
              <a:rPr lang="en-GB" dirty="0">
                <a:solidFill>
                  <a:schemeClr val="bg1"/>
                </a:solidFill>
              </a:rPr>
              <a:t>7 Jesus, Emmanuel, the Christ, Wonderful, </a:t>
            </a:r>
            <a:r>
              <a:rPr lang="en-GB" dirty="0" err="1">
                <a:solidFill>
                  <a:schemeClr val="bg1"/>
                </a:solidFill>
              </a:rPr>
              <a:t>Counselor</a:t>
            </a:r>
            <a:r>
              <a:rPr lang="en-GB" dirty="0">
                <a:solidFill>
                  <a:schemeClr val="bg1"/>
                </a:solidFill>
              </a:rPr>
              <a:t>, the Mighty God, the Everlasting Father, the Prince of Peace. </a:t>
            </a:r>
            <a:r>
              <a:rPr lang="en-GB" dirty="0"/>
              <a:t/>
            </a:r>
            <a:br>
              <a:rPr lang="en-GB" dirty="0"/>
            </a:br>
            <a:r>
              <a:rPr lang="en-GB" dirty="0"/>
              <a:t/>
            </a:r>
            <a:br>
              <a:rPr lang="en-GB" dirty="0"/>
            </a:br>
            <a:r>
              <a:rPr lang="en-GB" dirty="0" smtClean="0"/>
              <a:t>8 </a:t>
            </a:r>
            <a:r>
              <a:rPr lang="en-GB" dirty="0"/>
              <a:t>What are the meanings of the names Jesus and Emmanuel</a:t>
            </a:r>
            <a:r>
              <a:rPr lang="en-GB" dirty="0" smtClean="0"/>
              <a:t>?</a:t>
            </a:r>
          </a:p>
          <a:p>
            <a:pPr marL="0" indent="0">
              <a:buNone/>
            </a:pPr>
            <a:r>
              <a:rPr lang="en-GB" dirty="0">
                <a:solidFill>
                  <a:schemeClr val="bg1"/>
                </a:solidFill>
              </a:rPr>
              <a:t>Jesus means </a:t>
            </a:r>
            <a:r>
              <a:rPr lang="en-GB" dirty="0" err="1">
                <a:solidFill>
                  <a:schemeClr val="bg1"/>
                </a:solidFill>
              </a:rPr>
              <a:t>Savior</a:t>
            </a:r>
            <a:r>
              <a:rPr lang="en-GB" dirty="0">
                <a:solidFill>
                  <a:schemeClr val="bg1"/>
                </a:solidFill>
              </a:rPr>
              <a:t> and Emmanuel means God with us.</a:t>
            </a:r>
            <a:br>
              <a:rPr lang="en-GB" dirty="0">
                <a:solidFill>
                  <a:schemeClr val="bg1"/>
                </a:solidFill>
              </a:rPr>
            </a:br>
            <a:endParaRPr lang="en-GB" dirty="0">
              <a:solidFill>
                <a:schemeClr val="bg1"/>
              </a:solidFill>
            </a:endParaRPr>
          </a:p>
        </p:txBody>
      </p:sp>
    </p:spTree>
    <p:extLst>
      <p:ext uri="{BB962C8B-B14F-4D97-AF65-F5344CB8AC3E}">
        <p14:creationId xmlns:p14="http://schemas.microsoft.com/office/powerpoint/2010/main" val="3502785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7"/>
            <a:ext cx="10515600" cy="5915706"/>
          </a:xfrm>
        </p:spPr>
        <p:txBody>
          <a:bodyPr>
            <a:normAutofit fontScale="92500"/>
          </a:bodyPr>
          <a:lstStyle/>
          <a:p>
            <a:pPr marL="0" indent="0">
              <a:buNone/>
            </a:pPr>
            <a:r>
              <a:rPr lang="en-GB" dirty="0"/>
              <a:t>9 The shepherds and the wise men went to see Jesus. Which group followed a star and which group went to find the baby because an angel told them where to look</a:t>
            </a:r>
            <a:r>
              <a:rPr lang="en-GB" dirty="0" smtClean="0"/>
              <a:t>?</a:t>
            </a:r>
          </a:p>
          <a:p>
            <a:pPr marL="0" indent="0">
              <a:buNone/>
            </a:pPr>
            <a:r>
              <a:rPr lang="en-GB" dirty="0">
                <a:solidFill>
                  <a:schemeClr val="bg1"/>
                </a:solidFill>
              </a:rPr>
              <a:t>The shepherds followed the instructions of the </a:t>
            </a:r>
            <a:r>
              <a:rPr lang="en-GB" dirty="0" smtClean="0">
                <a:solidFill>
                  <a:schemeClr val="bg1"/>
                </a:solidFill>
              </a:rPr>
              <a:t>angels. </a:t>
            </a:r>
          </a:p>
          <a:p>
            <a:pPr marL="0" indent="0">
              <a:buNone/>
            </a:pPr>
            <a:r>
              <a:rPr lang="en-GB" dirty="0" smtClean="0">
                <a:solidFill>
                  <a:schemeClr val="bg1"/>
                </a:solidFill>
              </a:rPr>
              <a:t>The </a:t>
            </a:r>
            <a:r>
              <a:rPr lang="en-GB" dirty="0">
                <a:solidFill>
                  <a:schemeClr val="bg1"/>
                </a:solidFill>
              </a:rPr>
              <a:t>wise men followed the star to find the place where Jesus was. </a:t>
            </a:r>
            <a:r>
              <a:rPr lang="en-GB" dirty="0"/>
              <a:t/>
            </a:r>
            <a:br>
              <a:rPr lang="en-GB" dirty="0"/>
            </a:br>
            <a:endParaRPr lang="en-GB" dirty="0"/>
          </a:p>
          <a:p>
            <a:pPr marL="0" indent="0">
              <a:buNone/>
            </a:pPr>
            <a:r>
              <a:rPr lang="en-GB" dirty="0"/>
              <a:t>10 What did the angels sing to the shepherds</a:t>
            </a:r>
            <a:r>
              <a:rPr lang="en-GB" dirty="0" smtClean="0"/>
              <a:t>?</a:t>
            </a:r>
          </a:p>
          <a:p>
            <a:pPr marL="0" indent="0">
              <a:buNone/>
            </a:pPr>
            <a:r>
              <a:rPr lang="en-GB" dirty="0">
                <a:solidFill>
                  <a:schemeClr val="bg1"/>
                </a:solidFill>
              </a:rPr>
              <a:t>the angels praised God with these words: “Glory to God in the highest, and on earth peace, good will toward men.” </a:t>
            </a:r>
            <a:r>
              <a:rPr lang="en-GB" dirty="0"/>
              <a:t/>
            </a:r>
            <a:br>
              <a:rPr lang="en-GB" dirty="0"/>
            </a:br>
            <a:endParaRPr lang="en-GB" dirty="0"/>
          </a:p>
        </p:txBody>
      </p:sp>
    </p:spTree>
    <p:extLst>
      <p:ext uri="{BB962C8B-B14F-4D97-AF65-F5344CB8AC3E}">
        <p14:creationId xmlns:p14="http://schemas.microsoft.com/office/powerpoint/2010/main" val="687900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8011"/>
            <a:ext cx="10515600" cy="5758952"/>
          </a:xfrm>
        </p:spPr>
        <p:txBody>
          <a:bodyPr>
            <a:normAutofit fontScale="70000" lnSpcReduction="20000"/>
          </a:bodyPr>
          <a:lstStyle/>
          <a:p>
            <a:pPr marL="0" indent="0">
              <a:buNone/>
            </a:pPr>
            <a:r>
              <a:rPr lang="en-GB" dirty="0" smtClean="0"/>
              <a:t>11 </a:t>
            </a:r>
            <a:r>
              <a:rPr lang="en-GB" dirty="0"/>
              <a:t>When the shepherds went looking for Jesus, what was the sign they were to look for</a:t>
            </a:r>
            <a:r>
              <a:rPr lang="en-GB" dirty="0" smtClean="0"/>
              <a:t>?</a:t>
            </a:r>
          </a:p>
          <a:p>
            <a:pPr marL="0" indent="0">
              <a:buNone/>
            </a:pPr>
            <a:r>
              <a:rPr lang="en-GB" dirty="0">
                <a:solidFill>
                  <a:schemeClr val="bg1"/>
                </a:solidFill>
              </a:rPr>
              <a:t>11 A baby, wrapped in swaddling clothes, lying in a manger. </a:t>
            </a:r>
            <a:r>
              <a:rPr lang="en-GB" dirty="0"/>
              <a:t/>
            </a:r>
            <a:br>
              <a:rPr lang="en-GB" dirty="0"/>
            </a:br>
            <a:r>
              <a:rPr lang="en-GB" dirty="0"/>
              <a:t/>
            </a:r>
            <a:br>
              <a:rPr lang="en-GB" dirty="0"/>
            </a:br>
            <a:endParaRPr lang="en-GB" dirty="0"/>
          </a:p>
          <a:p>
            <a:pPr marL="0" indent="0">
              <a:buNone/>
            </a:pPr>
            <a:r>
              <a:rPr lang="en-GB" dirty="0"/>
              <a:t>12 How many </a:t>
            </a:r>
            <a:r>
              <a:rPr lang="en-GB" dirty="0" smtClean="0"/>
              <a:t>wise </a:t>
            </a:r>
            <a:r>
              <a:rPr lang="en-GB" dirty="0"/>
              <a:t>men or kings or magi came to see Jesus</a:t>
            </a:r>
            <a:r>
              <a:rPr lang="en-GB" dirty="0" smtClean="0"/>
              <a:t>?</a:t>
            </a:r>
          </a:p>
          <a:p>
            <a:pPr marL="0" indent="0">
              <a:buNone/>
            </a:pPr>
            <a:r>
              <a:rPr lang="en-GB" dirty="0">
                <a:solidFill>
                  <a:schemeClr val="bg1"/>
                </a:solidFill>
              </a:rPr>
              <a:t>12 The Bible does not say how many wise men there were. Tradition says there were three because of the three gifts. There are even names given to the three wise men in different countries and cultures, but we don’t really know their names. It is also very likely there were many more than just three.</a:t>
            </a:r>
            <a:r>
              <a:rPr lang="en-GB" dirty="0"/>
              <a:t/>
            </a:r>
            <a:br>
              <a:rPr lang="en-GB" dirty="0"/>
            </a:br>
            <a:endParaRPr lang="en-GB" dirty="0"/>
          </a:p>
          <a:p>
            <a:pPr marL="0" indent="0">
              <a:buNone/>
            </a:pPr>
            <a:r>
              <a:rPr lang="en-GB" dirty="0"/>
              <a:t>13 Matthew 2:8 says that Herod asked the wise men to inform him where the baby Jesus was. Why does this verse say he wanted to know?</a:t>
            </a:r>
          </a:p>
          <a:p>
            <a:pPr marL="0" indent="0">
              <a:buNone/>
            </a:pPr>
            <a:r>
              <a:rPr lang="en-GB" dirty="0">
                <a:solidFill>
                  <a:schemeClr val="bg1"/>
                </a:solidFill>
              </a:rPr>
              <a:t>13 So that he could worship the child. But we know that his intentions were far from worship. </a:t>
            </a:r>
            <a:r>
              <a:rPr lang="en-GB" dirty="0"/>
              <a:t/>
            </a:r>
            <a:br>
              <a:rPr lang="en-GB" dirty="0"/>
            </a:br>
            <a:endParaRPr lang="en-GB" dirty="0"/>
          </a:p>
        </p:txBody>
      </p:sp>
    </p:spTree>
    <p:extLst>
      <p:ext uri="{BB962C8B-B14F-4D97-AF65-F5344CB8AC3E}">
        <p14:creationId xmlns:p14="http://schemas.microsoft.com/office/powerpoint/2010/main" val="3533933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2697"/>
            <a:ext cx="10515600" cy="5824266"/>
          </a:xfrm>
        </p:spPr>
        <p:txBody>
          <a:bodyPr>
            <a:normAutofit fontScale="92500" lnSpcReduction="20000"/>
          </a:bodyPr>
          <a:lstStyle/>
          <a:p>
            <a:pPr marL="0" indent="0">
              <a:buNone/>
            </a:pPr>
            <a:r>
              <a:rPr lang="en-GB" dirty="0"/>
              <a:t>14 How old was Jesus when the wise men found him</a:t>
            </a:r>
            <a:r>
              <a:rPr lang="en-GB" dirty="0" smtClean="0"/>
              <a:t>?</a:t>
            </a:r>
          </a:p>
          <a:p>
            <a:pPr marL="0" indent="0">
              <a:buNone/>
            </a:pPr>
            <a:r>
              <a:rPr lang="en-GB" dirty="0">
                <a:solidFill>
                  <a:schemeClr val="bg1"/>
                </a:solidFill>
              </a:rPr>
              <a:t>14 It is certain that Jesus was somewhere between a month old and a couple of years old. The wise men saw His star at his birth and began following it. If the journey was 500 miles from Persia and Mesopotamia (around modern day Iraq) then it would have taken at least a month. By the time they arrived Jesus and His family had moved into a house. Later in the story Herod ordered all the children aged 2 years and younger to be killed. Therefore, Jesus was at least a month old and not yet 2 years old. </a:t>
            </a:r>
            <a:br>
              <a:rPr lang="en-GB" dirty="0">
                <a:solidFill>
                  <a:schemeClr val="bg1"/>
                </a:solidFill>
              </a:rPr>
            </a:br>
            <a:endParaRPr lang="en-GB" dirty="0">
              <a:solidFill>
                <a:schemeClr val="bg1"/>
              </a:solidFill>
            </a:endParaRPr>
          </a:p>
          <a:p>
            <a:pPr marL="0" indent="0">
              <a:buNone/>
            </a:pPr>
            <a:r>
              <a:rPr lang="en-GB" dirty="0"/>
              <a:t>15 What are the three gifts which are mentioned being given by the wise men</a:t>
            </a:r>
            <a:r>
              <a:rPr lang="en-GB" dirty="0" smtClean="0"/>
              <a:t>?</a:t>
            </a:r>
          </a:p>
          <a:p>
            <a:pPr marL="0" indent="0">
              <a:buNone/>
            </a:pPr>
            <a:r>
              <a:rPr lang="en-GB" dirty="0">
                <a:solidFill>
                  <a:schemeClr val="bg1"/>
                </a:solidFill>
              </a:rPr>
              <a:t>Gold, frankincense and myrrh.</a:t>
            </a:r>
          </a:p>
          <a:p>
            <a:pPr marL="0" indent="0">
              <a:buNone/>
            </a:pPr>
            <a:endParaRPr lang="en-GB" dirty="0"/>
          </a:p>
        </p:txBody>
      </p:sp>
    </p:spTree>
    <p:extLst>
      <p:ext uri="{BB962C8B-B14F-4D97-AF65-F5344CB8AC3E}">
        <p14:creationId xmlns:p14="http://schemas.microsoft.com/office/powerpoint/2010/main" val="3133634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4320"/>
            <a:ext cx="10515600" cy="5902643"/>
          </a:xfrm>
        </p:spPr>
        <p:txBody>
          <a:bodyPr>
            <a:normAutofit fontScale="62500" lnSpcReduction="20000"/>
          </a:bodyPr>
          <a:lstStyle/>
          <a:p>
            <a:pPr marL="0" indent="0">
              <a:buNone/>
            </a:pPr>
            <a:r>
              <a:rPr lang="en-GB" dirty="0"/>
              <a:t>16 Which emperor ordered all the young children be killed</a:t>
            </a:r>
            <a:r>
              <a:rPr lang="en-GB" dirty="0" smtClean="0"/>
              <a:t>?</a:t>
            </a:r>
          </a:p>
          <a:p>
            <a:pPr marL="0" indent="0">
              <a:buNone/>
            </a:pPr>
            <a:r>
              <a:rPr lang="en-GB" dirty="0">
                <a:solidFill>
                  <a:schemeClr val="bg1"/>
                </a:solidFill>
              </a:rPr>
              <a:t>This was Herod. He ordered all the children in Bethlehem and the outlying areas who were 2 years old and younger to be killed. However, Jesus and His family had already moved to Egypt</a:t>
            </a:r>
            <a:r>
              <a:rPr lang="en-GB" dirty="0"/>
              <a:t/>
            </a:r>
            <a:br>
              <a:rPr lang="en-GB" dirty="0"/>
            </a:br>
            <a:r>
              <a:rPr lang="en-GB" dirty="0"/>
              <a:t/>
            </a:r>
            <a:br>
              <a:rPr lang="en-GB" dirty="0"/>
            </a:br>
            <a:r>
              <a:rPr lang="en-GB" dirty="0" smtClean="0"/>
              <a:t>17 </a:t>
            </a:r>
            <a:r>
              <a:rPr lang="en-GB" dirty="0"/>
              <a:t>What animals does the Bible say were present at the birth of Jesus</a:t>
            </a:r>
            <a:r>
              <a:rPr lang="en-GB" dirty="0" smtClean="0"/>
              <a:t>?</a:t>
            </a:r>
          </a:p>
          <a:p>
            <a:pPr marL="0" indent="0">
              <a:buNone/>
            </a:pPr>
            <a:r>
              <a:rPr lang="en-GB" dirty="0">
                <a:solidFill>
                  <a:schemeClr val="bg1"/>
                </a:solidFill>
              </a:rPr>
              <a:t>In the New Testament accounts of Christ’s birth there is no mention of any animals. However, Isaiah 1:3 could be a prophecy talking about at least a donkey seeing the crib of his Master (God). It could allude to the fact that an ox was there too. If a bunch of shepherds were there, one would assume sheep would have been present. But there is no definite list of animals mentioned in the Bible.</a:t>
            </a:r>
            <a:br>
              <a:rPr lang="en-GB" dirty="0">
                <a:solidFill>
                  <a:schemeClr val="bg1"/>
                </a:solidFill>
              </a:rPr>
            </a:br>
            <a:endParaRPr lang="en-GB" dirty="0" smtClean="0">
              <a:solidFill>
                <a:schemeClr val="bg1"/>
              </a:solidFill>
            </a:endParaRPr>
          </a:p>
          <a:p>
            <a:pPr marL="0" indent="0">
              <a:buNone/>
            </a:pPr>
            <a:r>
              <a:rPr lang="en-GB" dirty="0" smtClean="0"/>
              <a:t>18 </a:t>
            </a:r>
            <a:r>
              <a:rPr lang="en-GB" dirty="0"/>
              <a:t>What was the name of the unkind innkeeper who would not allow the pregnant Mary to lodge in his inn?</a:t>
            </a:r>
          </a:p>
          <a:p>
            <a:pPr marL="0" indent="0">
              <a:buNone/>
            </a:pPr>
            <a:r>
              <a:rPr lang="en-GB" dirty="0"/>
              <a:t/>
            </a:r>
            <a:br>
              <a:rPr lang="en-GB" dirty="0"/>
            </a:br>
            <a:r>
              <a:rPr lang="en-GB" dirty="0">
                <a:solidFill>
                  <a:schemeClr val="bg1"/>
                </a:solidFill>
              </a:rPr>
              <a:t>The Bible does not say. Nor does it even say that they were inhospitably turned away from an inn. It just says there was not room in the inn at Bethlehem. There may have been many hundreds of people camping in the streets and countryside during the mandatory census. </a:t>
            </a:r>
            <a:r>
              <a:rPr lang="en-GB" dirty="0"/>
              <a:t/>
            </a:r>
            <a:br>
              <a:rPr lang="en-GB" dirty="0"/>
            </a:br>
            <a:endParaRPr lang="en-GB" dirty="0"/>
          </a:p>
        </p:txBody>
      </p:sp>
    </p:spTree>
    <p:extLst>
      <p:ext uri="{BB962C8B-B14F-4D97-AF65-F5344CB8AC3E}">
        <p14:creationId xmlns:p14="http://schemas.microsoft.com/office/powerpoint/2010/main" val="2910901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marL="0" indent="0">
              <a:buNone/>
            </a:pPr>
            <a:r>
              <a:rPr lang="en-GB" dirty="0"/>
              <a:t>19 What is the name of the priest who was told he would not die until he saw the </a:t>
            </a:r>
            <a:r>
              <a:rPr lang="en-GB" dirty="0" smtClean="0"/>
              <a:t>Saviour?</a:t>
            </a:r>
          </a:p>
          <a:p>
            <a:r>
              <a:rPr lang="en-GB" dirty="0" smtClean="0">
                <a:solidFill>
                  <a:schemeClr val="bg1"/>
                </a:solidFill>
              </a:rPr>
              <a:t>Simeon</a:t>
            </a:r>
          </a:p>
          <a:p>
            <a:endParaRPr lang="en-GB" dirty="0">
              <a:solidFill>
                <a:schemeClr val="bg1"/>
              </a:solidFill>
            </a:endParaRPr>
          </a:p>
          <a:p>
            <a:pPr marL="0" indent="0">
              <a:buNone/>
            </a:pPr>
            <a:r>
              <a:rPr lang="en-GB" dirty="0"/>
              <a:t>20 Two of the four Gospels do not mention the birth of Christ. Which two?</a:t>
            </a:r>
          </a:p>
          <a:p>
            <a:r>
              <a:rPr lang="en-GB" dirty="0">
                <a:solidFill>
                  <a:schemeClr val="bg1"/>
                </a:solidFill>
              </a:rPr>
              <a:t>Neither Mark or John tell the story of the birth of Christ.</a:t>
            </a:r>
            <a:r>
              <a:rPr lang="en-GB" dirty="0"/>
              <a:t/>
            </a:r>
            <a:br>
              <a:rPr lang="en-GB" dirty="0"/>
            </a:b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3636497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Childhood of Jesus Documentary</a:t>
            </a:r>
            <a:endParaRPr lang="en-GB" dirty="0"/>
          </a:p>
        </p:txBody>
      </p:sp>
      <p:sp>
        <p:nvSpPr>
          <p:cNvPr id="3" name="Content Placeholder 2"/>
          <p:cNvSpPr>
            <a:spLocks noGrp="1"/>
          </p:cNvSpPr>
          <p:nvPr>
            <p:ph idx="1"/>
          </p:nvPr>
        </p:nvSpPr>
        <p:spPr/>
        <p:txBody>
          <a:bodyPr/>
          <a:lstStyle/>
          <a:p>
            <a:r>
              <a:rPr lang="en-GB">
                <a:hlinkClick r:id="rId2"/>
              </a:rPr>
              <a:t>https://</a:t>
            </a:r>
            <a:r>
              <a:rPr lang="en-GB" smtClean="0">
                <a:hlinkClick r:id="rId2"/>
              </a:rPr>
              <a:t>www.youtube.com/watch?v=K6ZxonWHssk</a:t>
            </a:r>
            <a:endParaRPr lang="en-GB" smtClean="0"/>
          </a:p>
          <a:p>
            <a:endParaRPr lang="en-GB"/>
          </a:p>
        </p:txBody>
      </p:sp>
    </p:spTree>
    <p:extLst>
      <p:ext uri="{BB962C8B-B14F-4D97-AF65-F5344CB8AC3E}">
        <p14:creationId xmlns:p14="http://schemas.microsoft.com/office/powerpoint/2010/main" val="3209828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0263"/>
            <a:ext cx="10515600" cy="5706700"/>
          </a:xfrm>
        </p:spPr>
        <p:txBody>
          <a:bodyPr>
            <a:normAutofit lnSpcReduction="10000"/>
          </a:bodyPr>
          <a:lstStyle/>
          <a:p>
            <a:pPr marL="0" indent="0">
              <a:buNone/>
            </a:pPr>
            <a:r>
              <a:rPr lang="en-GB" dirty="0"/>
              <a:t>1 Who told Mary and Joseph to go to Bethlehem</a:t>
            </a:r>
            <a:r>
              <a:rPr lang="en-GB" dirty="0" smtClean="0"/>
              <a:t>?</a:t>
            </a:r>
          </a:p>
          <a:p>
            <a:pPr marL="0" indent="0">
              <a:buNone/>
            </a:pPr>
            <a:endParaRPr lang="en-GB" dirty="0" smtClean="0"/>
          </a:p>
          <a:p>
            <a:pPr marL="0" indent="0">
              <a:buNone/>
            </a:pPr>
            <a:endParaRPr lang="en-GB" dirty="0"/>
          </a:p>
          <a:p>
            <a:pPr marL="0" indent="0">
              <a:buNone/>
            </a:pPr>
            <a:r>
              <a:rPr lang="en-GB" dirty="0"/>
              <a:t>2 True or False: Mary and Joseph went to Bethlehem for the birth of Jesus because they were following a star</a:t>
            </a:r>
            <a:r>
              <a:rPr lang="en-GB" dirty="0" smtClean="0"/>
              <a:t>.</a:t>
            </a:r>
          </a:p>
          <a:p>
            <a:pPr marL="0" indent="0">
              <a:buNone/>
            </a:pPr>
            <a:endParaRPr lang="en-GB" dirty="0" smtClean="0"/>
          </a:p>
          <a:p>
            <a:pPr marL="0" indent="0">
              <a:buNone/>
            </a:pPr>
            <a:endParaRPr lang="en-GB" dirty="0"/>
          </a:p>
          <a:p>
            <a:pPr marL="0" indent="0">
              <a:buNone/>
            </a:pPr>
            <a:r>
              <a:rPr lang="en-GB" dirty="0" smtClean="0"/>
              <a:t>3 </a:t>
            </a:r>
            <a:r>
              <a:rPr lang="en-GB" dirty="0"/>
              <a:t>What form of transportation did Mary and Joseph use to get to Bethlehem? </a:t>
            </a:r>
          </a:p>
        </p:txBody>
      </p:sp>
    </p:spTree>
    <p:extLst>
      <p:ext uri="{BB962C8B-B14F-4D97-AF65-F5344CB8AC3E}">
        <p14:creationId xmlns:p14="http://schemas.microsoft.com/office/powerpoint/2010/main" val="23172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509"/>
            <a:ext cx="10515600" cy="5863454"/>
          </a:xfrm>
        </p:spPr>
        <p:txBody>
          <a:bodyPr>
            <a:normAutofit/>
          </a:bodyPr>
          <a:lstStyle/>
          <a:p>
            <a:pPr marL="0" indent="0">
              <a:buNone/>
            </a:pPr>
            <a:r>
              <a:rPr lang="en-GB" dirty="0"/>
              <a:t>4 Which Old Testament prophet had the most to say about the birth of Christ</a:t>
            </a:r>
            <a:r>
              <a:rPr lang="en-GB" dirty="0" smtClean="0"/>
              <a:t>?</a:t>
            </a:r>
          </a:p>
          <a:p>
            <a:pPr marL="0" indent="0">
              <a:buNone/>
            </a:pPr>
            <a:endParaRPr lang="en-GB" dirty="0" smtClean="0"/>
          </a:p>
          <a:p>
            <a:pPr marL="0" indent="0">
              <a:buNone/>
            </a:pPr>
            <a:endParaRPr lang="en-GB" dirty="0"/>
          </a:p>
          <a:p>
            <a:pPr marL="0" indent="0">
              <a:buNone/>
            </a:pPr>
            <a:r>
              <a:rPr lang="en-GB" dirty="0"/>
              <a:t>5 In the accounts announcing the birth of Christ </a:t>
            </a:r>
            <a:r>
              <a:rPr lang="en-GB" dirty="0" smtClean="0"/>
              <a:t>how </a:t>
            </a:r>
            <a:r>
              <a:rPr lang="en-GB" dirty="0"/>
              <a:t>many times did an angel or angels appear</a:t>
            </a:r>
            <a:r>
              <a:rPr lang="en-GB" dirty="0" smtClean="0"/>
              <a:t>?</a:t>
            </a:r>
          </a:p>
          <a:p>
            <a:pPr marL="0" indent="0">
              <a:buNone/>
            </a:pPr>
            <a:endParaRPr lang="en-GB" dirty="0" smtClean="0"/>
          </a:p>
          <a:p>
            <a:pPr marL="0" indent="0">
              <a:buNone/>
            </a:pPr>
            <a:endParaRPr lang="en-GB" dirty="0"/>
          </a:p>
          <a:p>
            <a:pPr marL="0" indent="0">
              <a:buNone/>
            </a:pPr>
            <a:r>
              <a:rPr lang="en-GB" dirty="0"/>
              <a:t>6 Who told Joseph the baby’s name was to be Jesus</a:t>
            </a:r>
            <a:r>
              <a:rPr lang="en-GB" dirty="0" smtClean="0"/>
              <a:t>?</a:t>
            </a:r>
          </a:p>
        </p:txBody>
      </p:sp>
    </p:spTree>
    <p:extLst>
      <p:ext uri="{BB962C8B-B14F-4D97-AF65-F5344CB8AC3E}">
        <p14:creationId xmlns:p14="http://schemas.microsoft.com/office/powerpoint/2010/main" val="323382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8194"/>
            <a:ext cx="10515600" cy="5928769"/>
          </a:xfrm>
        </p:spPr>
        <p:txBody>
          <a:bodyPr>
            <a:normAutofit/>
          </a:bodyPr>
          <a:lstStyle/>
          <a:p>
            <a:pPr marL="0" indent="0">
              <a:buNone/>
            </a:pPr>
            <a:r>
              <a:rPr lang="en-GB" dirty="0" smtClean="0"/>
              <a:t>7 </a:t>
            </a:r>
            <a:r>
              <a:rPr lang="en-GB" dirty="0"/>
              <a:t>Can you list 5 names of Jesus found in the Bible? Some on my list are from Old Testament </a:t>
            </a:r>
            <a:r>
              <a:rPr lang="en-GB" dirty="0" smtClean="0"/>
              <a:t>prophecies</a:t>
            </a:r>
          </a:p>
          <a:p>
            <a:pPr marL="0" indent="0">
              <a:buNone/>
            </a:pPr>
            <a:endParaRPr lang="en-GB" dirty="0"/>
          </a:p>
          <a:p>
            <a:pPr marL="0" indent="0">
              <a:buNone/>
            </a:pPr>
            <a:endParaRPr lang="en-GB" dirty="0" smtClean="0"/>
          </a:p>
          <a:p>
            <a:pPr marL="0" indent="0">
              <a:buNone/>
            </a:pPr>
            <a:endParaRPr lang="en-GB" dirty="0"/>
          </a:p>
          <a:p>
            <a:pPr marL="0" indent="0">
              <a:buNone/>
            </a:pPr>
            <a:r>
              <a:rPr lang="en-GB" dirty="0"/>
              <a:t>8 What are the meanings of the names Jesus and Emmanuel</a:t>
            </a:r>
            <a:r>
              <a:rPr lang="en-GB" dirty="0" smtClean="0"/>
              <a:t>?</a:t>
            </a:r>
            <a:endParaRPr lang="en-GB" dirty="0"/>
          </a:p>
        </p:txBody>
      </p:sp>
    </p:spTree>
    <p:extLst>
      <p:ext uri="{BB962C8B-B14F-4D97-AF65-F5344CB8AC3E}">
        <p14:creationId xmlns:p14="http://schemas.microsoft.com/office/powerpoint/2010/main" val="30326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509"/>
            <a:ext cx="10515600" cy="5863454"/>
          </a:xfrm>
        </p:spPr>
        <p:txBody>
          <a:bodyPr>
            <a:normAutofit/>
          </a:bodyPr>
          <a:lstStyle/>
          <a:p>
            <a:pPr marL="0" indent="0">
              <a:buNone/>
            </a:pPr>
            <a:r>
              <a:rPr lang="en-GB" dirty="0"/>
              <a:t>9 The shepherds and the wise men went to see Jesus. Which group followed a star and which group went to find the baby because an angel told them where to look</a:t>
            </a:r>
            <a:r>
              <a:rPr lang="en-GB" dirty="0" smtClean="0"/>
              <a:t>?</a:t>
            </a:r>
          </a:p>
          <a:p>
            <a:pPr marL="0" indent="0">
              <a:buNone/>
            </a:pPr>
            <a:endParaRPr lang="en-GB" dirty="0"/>
          </a:p>
          <a:p>
            <a:pPr marL="0" indent="0">
              <a:buNone/>
            </a:pPr>
            <a:endParaRPr lang="en-GB" dirty="0"/>
          </a:p>
          <a:p>
            <a:pPr marL="0" indent="0">
              <a:buNone/>
            </a:pPr>
            <a:r>
              <a:rPr lang="en-GB" dirty="0"/>
              <a:t>10 What did the angels sing to the shepherds</a:t>
            </a:r>
            <a:r>
              <a:rPr lang="en-GB" dirty="0" smtClean="0"/>
              <a:t>?</a:t>
            </a:r>
          </a:p>
          <a:p>
            <a:pPr marL="0" indent="0">
              <a:buNone/>
            </a:pPr>
            <a:endParaRPr lang="en-GB" dirty="0"/>
          </a:p>
        </p:txBody>
      </p:sp>
    </p:spTree>
    <p:extLst>
      <p:ext uri="{BB962C8B-B14F-4D97-AF65-F5344CB8AC3E}">
        <p14:creationId xmlns:p14="http://schemas.microsoft.com/office/powerpoint/2010/main" val="75979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8194"/>
            <a:ext cx="10515600" cy="5928769"/>
          </a:xfrm>
        </p:spPr>
        <p:txBody>
          <a:bodyPr>
            <a:normAutofit fontScale="92500" lnSpcReduction="20000"/>
          </a:bodyPr>
          <a:lstStyle/>
          <a:p>
            <a:pPr marL="0" indent="0">
              <a:buNone/>
            </a:pPr>
            <a:r>
              <a:rPr lang="en-GB" dirty="0" smtClean="0"/>
              <a:t>11 </a:t>
            </a:r>
            <a:r>
              <a:rPr lang="en-GB" dirty="0"/>
              <a:t>When the shepherds went looking for Jesus, what was the sign they were to look for</a:t>
            </a:r>
            <a:r>
              <a:rPr lang="en-GB" dirty="0" smtClean="0"/>
              <a:t>?</a:t>
            </a:r>
          </a:p>
          <a:p>
            <a:pPr marL="0" indent="0">
              <a:buNone/>
            </a:pPr>
            <a:endParaRPr lang="en-GB" dirty="0"/>
          </a:p>
          <a:p>
            <a:pPr marL="0" indent="0">
              <a:buNone/>
            </a:pPr>
            <a:endParaRPr lang="en-GB" dirty="0"/>
          </a:p>
          <a:p>
            <a:pPr marL="0" indent="0">
              <a:buNone/>
            </a:pPr>
            <a:r>
              <a:rPr lang="en-GB" dirty="0"/>
              <a:t>12 How many </a:t>
            </a:r>
            <a:r>
              <a:rPr lang="en-GB" dirty="0" smtClean="0"/>
              <a:t>wise </a:t>
            </a:r>
            <a:r>
              <a:rPr lang="en-GB" dirty="0"/>
              <a:t>men or kings or magi came to see Jesus</a:t>
            </a:r>
            <a:r>
              <a:rPr lang="en-GB" dirty="0" smtClean="0"/>
              <a:t>?</a:t>
            </a:r>
          </a:p>
          <a:p>
            <a:pPr marL="0" indent="0">
              <a:buNone/>
            </a:pPr>
            <a:endParaRPr lang="en-GB" dirty="0"/>
          </a:p>
          <a:p>
            <a:pPr marL="0" indent="0">
              <a:buNone/>
            </a:pPr>
            <a:endParaRPr lang="en-GB" dirty="0"/>
          </a:p>
          <a:p>
            <a:pPr marL="0" indent="0">
              <a:buNone/>
            </a:pPr>
            <a:r>
              <a:rPr lang="en-GB" dirty="0"/>
              <a:t>13 </a:t>
            </a:r>
            <a:r>
              <a:rPr lang="en-GB" dirty="0" smtClean="0"/>
              <a:t>Matthew 2:8 says that Herod </a:t>
            </a:r>
            <a:r>
              <a:rPr lang="en-GB" dirty="0"/>
              <a:t>asked the wise men to inform him where the baby Jesus was. </a:t>
            </a:r>
            <a:r>
              <a:rPr lang="en-GB" dirty="0" smtClean="0"/>
              <a:t>Why does this verse say he wanted to </a:t>
            </a:r>
            <a:r>
              <a:rPr lang="en-GB" dirty="0"/>
              <a:t>know?</a:t>
            </a:r>
          </a:p>
          <a:p>
            <a:pPr marL="0" indent="0">
              <a:buNone/>
            </a:pPr>
            <a:r>
              <a:rPr lang="en-GB" dirty="0"/>
              <a:t/>
            </a:r>
            <a:br>
              <a:rPr lang="en-GB" dirty="0"/>
            </a:br>
            <a:endParaRPr lang="en-GB" dirty="0"/>
          </a:p>
        </p:txBody>
      </p:sp>
    </p:spTree>
    <p:extLst>
      <p:ext uri="{BB962C8B-B14F-4D97-AF65-F5344CB8AC3E}">
        <p14:creationId xmlns:p14="http://schemas.microsoft.com/office/powerpoint/2010/main" val="76001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817"/>
            <a:ext cx="10515600" cy="6007146"/>
          </a:xfrm>
        </p:spPr>
        <p:txBody>
          <a:bodyPr>
            <a:normAutofit/>
          </a:bodyPr>
          <a:lstStyle/>
          <a:p>
            <a:pPr marL="0" indent="0">
              <a:buNone/>
            </a:pPr>
            <a:r>
              <a:rPr lang="en-GB" dirty="0"/>
              <a:t>14 How old was Jesus when the wise men found him</a:t>
            </a:r>
            <a:r>
              <a:rPr lang="en-GB" dirty="0" smtClean="0"/>
              <a:t>?</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a:p>
          <a:p>
            <a:pPr marL="0" indent="0">
              <a:buNone/>
            </a:pPr>
            <a:r>
              <a:rPr lang="en-GB" dirty="0"/>
              <a:t>15 What are the three gifts which are mentioned being given by the wise men?</a:t>
            </a:r>
          </a:p>
          <a:p>
            <a:pPr marL="0" indent="0">
              <a:buNone/>
            </a:pPr>
            <a:endParaRPr lang="en-GB" dirty="0"/>
          </a:p>
        </p:txBody>
      </p:sp>
    </p:spTree>
    <p:extLst>
      <p:ext uri="{BB962C8B-B14F-4D97-AF65-F5344CB8AC3E}">
        <p14:creationId xmlns:p14="http://schemas.microsoft.com/office/powerpoint/2010/main" val="147508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8011"/>
            <a:ext cx="10515600" cy="5758952"/>
          </a:xfrm>
        </p:spPr>
        <p:txBody>
          <a:bodyPr>
            <a:normAutofit lnSpcReduction="10000"/>
          </a:bodyPr>
          <a:lstStyle/>
          <a:p>
            <a:pPr marL="0" indent="0">
              <a:buNone/>
            </a:pPr>
            <a:r>
              <a:rPr lang="en-GB" dirty="0"/>
              <a:t>16 Which emperor ordered all the young children be killed</a:t>
            </a:r>
            <a:r>
              <a:rPr lang="en-GB" dirty="0" smtClean="0"/>
              <a:t>?</a:t>
            </a:r>
          </a:p>
          <a:p>
            <a:pPr marL="0" indent="0">
              <a:buNone/>
            </a:pPr>
            <a:endParaRPr lang="en-GB" dirty="0" smtClean="0"/>
          </a:p>
          <a:p>
            <a:pPr marL="0" indent="0">
              <a:buNone/>
            </a:pPr>
            <a:endParaRPr lang="en-GB" dirty="0"/>
          </a:p>
          <a:p>
            <a:pPr marL="0" indent="0">
              <a:buNone/>
            </a:pPr>
            <a:r>
              <a:rPr lang="en-GB" dirty="0"/>
              <a:t>17 What animals does the Bible say were present at the birth of Jesus</a:t>
            </a:r>
            <a:r>
              <a:rPr lang="en-GB" dirty="0" smtClean="0"/>
              <a:t>?</a:t>
            </a:r>
          </a:p>
          <a:p>
            <a:pPr marL="0" indent="0">
              <a:buNone/>
            </a:pPr>
            <a:endParaRPr lang="en-GB" dirty="0" smtClean="0"/>
          </a:p>
          <a:p>
            <a:pPr marL="0" indent="0">
              <a:buNone/>
            </a:pPr>
            <a:endParaRPr lang="en-GB" dirty="0"/>
          </a:p>
          <a:p>
            <a:pPr marL="0" indent="0">
              <a:buNone/>
            </a:pPr>
            <a:r>
              <a:rPr lang="en-GB" dirty="0"/>
              <a:t>18 What was the name of the unkind innkeeper who would not allow the pregnant Mary to lodge in his inn</a:t>
            </a:r>
            <a:r>
              <a:rPr lang="en-GB" dirty="0" smtClean="0"/>
              <a:t>?</a:t>
            </a:r>
            <a:endParaRPr lang="en-GB" dirty="0"/>
          </a:p>
        </p:txBody>
      </p:sp>
    </p:spTree>
    <p:extLst>
      <p:ext uri="{BB962C8B-B14F-4D97-AF65-F5344CB8AC3E}">
        <p14:creationId xmlns:p14="http://schemas.microsoft.com/office/powerpoint/2010/main" val="332611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880"/>
            <a:ext cx="10515600" cy="5994083"/>
          </a:xfrm>
        </p:spPr>
        <p:txBody>
          <a:bodyPr/>
          <a:lstStyle/>
          <a:p>
            <a:r>
              <a:rPr lang="en-GB" dirty="0"/>
              <a:t>19 What is the name of the priest who was told he would not die until he saw the </a:t>
            </a:r>
            <a:r>
              <a:rPr lang="en-GB" dirty="0" smtClean="0"/>
              <a:t>Saviour?</a:t>
            </a:r>
          </a:p>
          <a:p>
            <a:endParaRPr lang="en-GB" dirty="0" smtClean="0"/>
          </a:p>
          <a:p>
            <a:endParaRPr lang="en-GB" dirty="0"/>
          </a:p>
          <a:p>
            <a:endParaRPr lang="en-GB" dirty="0"/>
          </a:p>
          <a:p>
            <a:r>
              <a:rPr lang="en-GB" dirty="0"/>
              <a:t>20 Two of the four Gospels do not mention the birth of Christ. Which two?</a:t>
            </a:r>
          </a:p>
          <a:p>
            <a:endParaRPr lang="en-GB" dirty="0"/>
          </a:p>
        </p:txBody>
      </p:sp>
    </p:spTree>
    <p:extLst>
      <p:ext uri="{BB962C8B-B14F-4D97-AF65-F5344CB8AC3E}">
        <p14:creationId xmlns:p14="http://schemas.microsoft.com/office/powerpoint/2010/main" val="165257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820</Words>
  <Application>Microsoft Office PowerPoint</Application>
  <PresentationFormat>Widescreen</PresentationFormat>
  <Paragraphs>95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S2 Christmas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Answers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Childhood of Jesus Documentary</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S2 Christmas Quiz</dc:title>
  <dc:creator>fvannini</dc:creator>
  <cp:lastModifiedBy>fvannini</cp:lastModifiedBy>
  <cp:revision>5</cp:revision>
  <dcterms:created xsi:type="dcterms:W3CDTF">2017-12-01T10:08:13Z</dcterms:created>
  <dcterms:modified xsi:type="dcterms:W3CDTF">2017-12-01T10:58:33Z</dcterms:modified>
</cp:coreProperties>
</file>