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4"/>
  </p:notesMasterIdLst>
  <p:sldIdLst>
    <p:sldId id="335" r:id="rId2"/>
    <p:sldId id="327" r:id="rId3"/>
    <p:sldId id="332" r:id="rId4"/>
    <p:sldId id="333" r:id="rId5"/>
    <p:sldId id="263" r:id="rId6"/>
    <p:sldId id="265" r:id="rId7"/>
    <p:sldId id="266" r:id="rId8"/>
    <p:sldId id="330" r:id="rId9"/>
    <p:sldId id="329" r:id="rId10"/>
    <p:sldId id="264" r:id="rId11"/>
    <p:sldId id="267" r:id="rId12"/>
    <p:sldId id="33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06" autoAdjust="0"/>
    <p:restoredTop sz="94638" autoAdjust="0"/>
  </p:normalViewPr>
  <p:slideViewPr>
    <p:cSldViewPr>
      <p:cViewPr varScale="1">
        <p:scale>
          <a:sx n="69" d="100"/>
          <a:sy n="69" d="100"/>
        </p:scale>
        <p:origin x="146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70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D397AE-0738-4103-BAB6-41600C2FBC74}" type="datetimeFigureOut">
              <a:rPr lang="en-GB"/>
              <a:pPr>
                <a:defRPr/>
              </a:pPr>
              <a:t>15/11/2018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93D1DB5-090A-4606-92C0-5D615B32FF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8109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145A78-9061-4CB7-9800-A8C266898FCF}" type="datetimeFigureOut">
              <a:rPr lang="en-GB" smtClean="0"/>
              <a:pPr>
                <a:defRPr/>
              </a:pPr>
              <a:t>15/11/2018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BE56-C8CF-4C96-BA7A-FEEFEA051AF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212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DEC08-A185-486B-AB80-802DC8E93A38}" type="datetimeFigureOut">
              <a:rPr lang="en-GB" smtClean="0"/>
              <a:pPr>
                <a:defRPr/>
              </a:pPr>
              <a:t>15/11/2018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2B63-BBFB-4532-8DFA-F799239EDD8B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782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730F18-12E0-4F61-8F91-DDAC0F0FAA11}" type="datetimeFigureOut">
              <a:rPr lang="en-GB" smtClean="0"/>
              <a:pPr>
                <a:defRPr/>
              </a:pPr>
              <a:t>15/11/2018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7C32-A448-491A-AEB0-7D3FAA8A48D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42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957B78-2FB3-4C72-8286-5D0FA74FCAFF}" type="datetimeFigureOut">
              <a:rPr lang="en-GB" smtClean="0"/>
              <a:pPr>
                <a:defRPr/>
              </a:pPr>
              <a:t>15/11/2018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2709-6881-4F27-BA1D-8F074268331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424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67BC54-C038-4A4C-9A36-3F004EE86BFA}" type="datetimeFigureOut">
              <a:rPr lang="en-GB" smtClean="0"/>
              <a:pPr>
                <a:defRPr/>
              </a:pPr>
              <a:t>15/11/2018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F4B5-FB38-45AA-BAEA-FC555A9A372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743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439ADC-CBAF-4C6F-9D95-F97F7FC63755}" type="datetimeFigureOut">
              <a:rPr lang="en-GB" smtClean="0"/>
              <a:pPr>
                <a:defRPr/>
              </a:pPr>
              <a:t>15/11/2018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68D0-3680-42ED-80C9-06E8CC58F43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491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79FCD8-6ACF-4B2C-A084-96A51D76C856}" type="datetimeFigureOut">
              <a:rPr lang="en-GB" smtClean="0"/>
              <a:pPr>
                <a:defRPr/>
              </a:pPr>
              <a:t>15/11/2018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4CCF-6AFE-4094-879C-660821B6982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300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3BB78E-5E8D-401B-A0BE-33AB6D676E3C}" type="datetimeFigureOut">
              <a:rPr lang="en-GB" smtClean="0"/>
              <a:pPr>
                <a:defRPr/>
              </a:pPr>
              <a:t>15/11/2018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290AD-B5E1-4DBF-AB23-A39A3ECFD4E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98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15B97A-B677-486A-AE01-057C4E7B5795}" type="datetimeFigureOut">
              <a:rPr lang="en-GB" smtClean="0"/>
              <a:pPr>
                <a:defRPr/>
              </a:pPr>
              <a:t>15/11/2018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2012-90B6-4718-92B6-A39AB45AA9C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96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D8D83F-E2A1-448E-BB13-5141DEC8DAD1}" type="datetimeFigureOut">
              <a:rPr lang="en-GB" smtClean="0"/>
              <a:pPr>
                <a:defRPr/>
              </a:pPr>
              <a:t>15/11/2018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48C6-2868-4875-B042-71EE55F4792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835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4B7D1B-24DC-4638-831E-7E6826294867}" type="datetimeFigureOut">
              <a:rPr lang="en-GB" smtClean="0"/>
              <a:pPr>
                <a:defRPr/>
              </a:pPr>
              <a:t>15/11/2018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2423-4ACB-4DA3-99D2-9BCBC407C85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139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D00EE2-A2D3-4D37-8A32-30F1C5E7ED81}" type="datetimeFigureOut">
              <a:rPr lang="en-GB" smtClean="0"/>
              <a:pPr>
                <a:defRPr/>
              </a:pPr>
              <a:t>15/11/2018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97088-E457-4985-AE9B-74B26E1EB13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673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FFFF00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b="1" kern="1200">
          <a:solidFill>
            <a:srgbClr val="FFFF00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b="1" kern="1200">
          <a:solidFill>
            <a:srgbClr val="FFFF00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b="1" kern="1200">
          <a:solidFill>
            <a:srgbClr val="FFFF00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kern="1200">
          <a:solidFill>
            <a:srgbClr val="FFFF00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kern="1200">
          <a:solidFill>
            <a:srgbClr val="FFFF00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Prayer to the Holy Spirit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Come Holy Spirit, fill the hearts of your faithful and kindle in them the fire of your love. 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Send </a:t>
            </a:r>
            <a:r>
              <a:rPr lang="en-GB" dirty="0"/>
              <a:t>forth your </a:t>
            </a:r>
            <a:r>
              <a:rPr lang="en-GB" dirty="0" smtClean="0"/>
              <a:t>Spirit </a:t>
            </a:r>
            <a:r>
              <a:rPr lang="en-GB" dirty="0"/>
              <a:t>and they shall be created. And You shall renew the face of the earth.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O, God, who by the light of the Holy Spirit, did instruct the hearts of the faithful, grant that by the same Holy </a:t>
            </a:r>
            <a:r>
              <a:rPr lang="en-GB" dirty="0" smtClean="0"/>
              <a:t>Spirit  </a:t>
            </a:r>
            <a:r>
              <a:rPr lang="en-GB" dirty="0"/>
              <a:t>we may be truly wise and ever enjoy His consolations, Through </a:t>
            </a:r>
            <a:r>
              <a:rPr lang="en-GB" dirty="0" smtClean="0"/>
              <a:t>Christ </a:t>
            </a:r>
            <a:r>
              <a:rPr lang="en-GB" dirty="0"/>
              <a:t>Our Lord, Amen. </a:t>
            </a:r>
          </a:p>
        </p:txBody>
      </p:sp>
    </p:spTree>
    <p:extLst>
      <p:ext uri="{BB962C8B-B14F-4D97-AF65-F5344CB8AC3E}">
        <p14:creationId xmlns:p14="http://schemas.microsoft.com/office/powerpoint/2010/main" val="241774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The Advent Wreath</a:t>
            </a:r>
            <a:endParaRPr lang="en-GB" dirty="0"/>
          </a:p>
        </p:txBody>
      </p:sp>
      <p:pic>
        <p:nvPicPr>
          <p:cNvPr id="17414" name="il_fi" descr="http://realhomilies.files.wordpress.com/2011/11/advent_wreath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1412875"/>
            <a:ext cx="3744912" cy="4824413"/>
          </a:xfrm>
        </p:spPr>
      </p:pic>
      <p:sp>
        <p:nvSpPr>
          <p:cNvPr id="17411" name="AutoShape 2" descr="data:image/jpeg;base64,/9j/4AAQSkZJRgABAQAAAQABAAD/2wCEAAkGBhQSERQUExQWFRUWGBgYGBgYGB0dGBoaGBoeGBoYGBgYHSYfHBojGhYYHy8gIycqLCwsFx4xNTAqNSYrLCkBCQoKDgwOGg8PGiwkHyQsLC8sLC8sLCwsLCkpLCwsLCwpLCwsLCwsLCwsLCwsLCwpLCwsLCwsLCwsLCksLCwsLP/AABEIAMoA+QMBIgACEQEDEQH/xAAcAAACAwEBAQEAAAAAAAAAAAAEBQIDBgEABwj/xABHEAACAQIEAwMICAIIBgIDAAABAhEAAwQSITEFQVEiYZEGEzJxgaHR8AcUQlKSscHhI2IVJDNTcoKi0kNjc7LC8bPiJYOT/8QAGQEAAgMBAAAAAAAAAAAAAAAAAQIAAwQF/8QAMREAAgIBAwEFBwQCAwAAAAAAAAECEQMSITFBBBMiUWEUMnGBscHwBSMzQpHRJDRS/9oADAMBAAIRAxEAPwByb45T4Hp6qqe8TsCfYfdQQsn1Vdky66nbY9KyOA+xNJ+60eqptP3W56Zd/d8zV2HQEnpPM/E0UuGUjbrS92GwFhv6UmPsnu1qOHeBrPqg/CjmwS9K59TXup4x0gsgMSI2PgfhXXxA3E+B+FebBKdQAfXVT2FBGx9nto7omxFifkH4UOcx3B9oP5UyuYWR01+fVXfqAgjkaFt9CJpCyxIYHKe/snqDzjpTheIj7reBocYSN9dvn317zA6UVZHTCGxuYaA+741WuJ7ifn11YtuBMePz30v4gBkYfzKPdRdpWRUGHE7DI3gPjXfrJn+zfu0HxoXDYf0eysRvzmRGhERvzr2OsdghVgg899+vOqu8bDRHG22cyFIgneOYA5HShvqtzp/qHxr1sOszoNt6oa6SSTA2jr8/vTLIwl4wtzTSf8w+NcTDXN9PxD40vxF4gGN9dT1invCNQSegPiBNMpEewEcHc7vxD41A4JzuAPWy/GnjoN4ExGkevfptQV63pt+njH6Ck7xgsiCyk6Lr/wAxeg7679YeZCr+NaqdegqKDX9qOsASMbc+6g/zifyrv12591PY4+FDKuo9f5A8/ZVmBI59aeEnJBaRI4q4dlX8Xv2qlxcO4B7s3dTdQulSLCrVGxbEli64EZB+MfCrvP3Oar+M/wC2jXYc6gxHKmoADdxDDfIP8xP/AI13zzdU9/wr2J1Ph+dQ+ril5CDAGdm8K6ZjZt5PZ/euWeG66sPf+tWjhGmhHv8AbWbW30LaXmX4fFBZkNP+EmiBxMdD+GNfbS23wktMDYxvVv8AQR6Dx/aopPyA0vMNHEx0PhXV4mOYM+r96XvwwoyyBBMePsn59VMkt6CmTbFaSOHiA6Nr3c+6KHuXpOgYxrt+9MVww/8AXzNcuYY7aeFNpYNiC8U0gKw79P8AdUkxxj0SeX2Y8M1cw+CnOBH9m52GpA5+yfAUC+B7h4fPKjTSJSD7nEDyQ+K/GoLjif8Ahn8S/wC6lrYcDNuNB7dY2qa4YUtsbSgl+LKA4YEHKGGq/fVZJnQQza9xod7jFpyc9swrE+Xk2rtsKd7TT+M/Ctu+GHIb1rzYVDBjmuZXfyY2lIsGNYfZH4x1qN/FFohQP84qnzA6CvPYHQVgaSIoo67E7hYHLMJ/KoNhvuqPawP6fOtSsIugAHyaPW2NIHzyqxR2FYqvYRjGmnrFF4S8yaZQZ/mju2juplibBSFIhhowkbyZ/IUFjbvmrVy5AOS27ieqqW8NKsWO2kgWXX8SwVewJbtb7AEqsGOcMfw99C3neCSFEby23u76A8k+MnFecDR2Ftbkk65gdenZGlPMVAWeXf69qs7R2V4Mjg+URqnQuHa0lff8Ki1pgN18SPHs1ZZw50OgPLpqZnwon6v0I02rLpBwL0Zs0kLrzzE9e75irrNthrCn2/tV+VYEmZ7qgbqgRJnnv3++mW3BLJnFEDWPef0qDYssYBHMbH41ByG9WhPSqsE0nTr8/nTxk7BR1y/VfA1wqxjtr4H40cLYNeKCrqBYEyHcsuncfnnUdfvL+E/GjHUVXp1oaCWC28G3Mr47d1EC245r4zpziiDaA5CqsSNIrLpofZlvnW6qP83v299SS640MbQdYP5aVXhjm8fn86MTDDrRjHyA6BcQWbLIAEg7ztr0rgLDoNNNd9ekbUwNojmaquW6ZRaJaKBiG6j3/CuNiSeayO8z+VSFuh8WhGvrjw/90LkgqhF5U8caz5mMpDeckAnTKEidvvtTXhHEfO4e27FZdAT2oM6gyOsisn5fNK4c990a+q38K0HkgAcDY9TDwdhXVzJexY3W9v7jutKGVy2GDGVkxHa2iuJbI+0v4v2okqOlQYjpNcxRsWzAfSKIv29Qf4B5z9t/hW7SxmVCGAlVO51kA9KwP0ha4lB/yP8AzuGtpwe8Tbsn+RP+wV0e0r/jYfn9hnwgpsEd849/wrhwjbZx/q+FH5JrpEVzdIuoCXAnQAjTTY/CmnAeE57yhm0WHPXskQNepqq3vTTghhyf5fzP7VZGPAFu6FvFMIVvXO1MMdTqde1r40k8oJ+p4ntA/wAG5yPNDtrWl4os3WPfr4Csx5RtGCxR/wCXHiQv5GrIL91L1RK3oz30boS2Ig/Ztfm9bTEYVyIJEer96x30XuM+IB+7aPgXreM4rX+of9mXy+iDP3hWcG+nbI9g5V0Ya599vaB8aMa4K8l4VzqFsDay43c6dw+NVhs2mdtf5R8e6rsdclfnr+9B2lEa9d/2oOgo89hTuz693wNetgIOzOnUCeXKauS6q1Ubuh059Ki5Iy3Ofvf6RVV29HM+6qmxwoe9igR8zvTt+TCkG4dg0atrry+FW/VB1/1D4UPhDBX/AA0wjuFDxPqK9gMYi5P2PaG1qzM7Jsn4j+UTUgQR66JQgDafVvVdB4BbYuAmCgnuar7d2599Pwt8aIVVmr7aKabSCwN7jgaukepvjVFzEE/8VPwN8aYY+0Amh7/A/tSmy0kk9aiTZC8X3iBcT8J+Nce27aM6R/hPxqy2BRKOKarJZgfpCsZVw5zBpa5sCI7K9abeQ+Y4NII0a4NVP3p3n+ahvpNjzOHI5XX09aftRv0c3JwfquvPgp/WupNX2KPpL/Y9+Ec3LRES410Ayn/dXmwT8iPwnT/VRDEae33kUxS0ANDA6cq5LtOkV2fJPpCssmKthiDNgRHTPcEbnpW14HhGOFw5BEm1ab0etsd4rJfSq39ct8ow6f8AyXTX1byM8nXbA4QufN/wLQiO1ogGvTQe+ul2i5dnxL4jN+FC23g7h+0ogMfQ1OUEkRJ1gHwqh3I3Y9fQH6mt/h+AW0M9piJ3OmojYe2hMT5I22HZZl8D8D76w6RbMSSTMO233VHdzp1wBCGaSTou8dTtHzpVWP4E+GjMQyNoGGmskwRy8aL4MZzEdY8Nf1qR97csx+8LuKYMm+zhmUmBpHQdQfXSPyrw+XA4jtE9lN4/vUHTpWh4nci4+k9w325TzrO+WOI/qGInfLb991NDHP4VZj/mXx+4JPxGZ+jbW5f39C3sf5m6itu9sjmdfV79KxH0XP8Axr462lPg4H/lW7v3OffWn9Rr2iT+H0BL3gdUJj4x7gKk+BJ5sP8ANU8NcAUTzFFJiV5kVzEwMXjh07s/XXaupwVerEev86PGKXqo9vxqVu+h5r4j9ajBbAP6ITmD4mhcbhltj0J1H2jzpy2IX7w8RSXib5nUAyBHOdhR6BTdnrHD0YSUj2muvwxB9n3mr7eLAWBpHzNVtjB1+f0qAbZAYEDYHu7Tfoa79QHQ/ib/AHVD68Oo8al/Sa9R4j40SWcGGb7x8BV1u2w+17v2oguK7mBo6Q2CtcYbsROg7I5a1EYhwdHPT0VrmLbtR39e79qst3h0qUQra7cIjOdQfsr6vZVf1UjYmPUD+tHC/wBANdenhpvUmbuo6SWBiw3X/T+9WANHpn8I+PxqaXZ1j59devNp6qjRDH/SGT5q0CZIunkPuHmAK79HtxvMXQCdLg2j7S76g/cqX0kf2Ns/83/waofRjd0xC9TbPueurFX2L5/cf+rNcwbTtE/h/QVw4q5M5mnuj/bRgWTt8iunCHp8+NczSiqz5Z9It4nEjMSf4KjX/FcPKv0Z5Ov/AFXD/wDRtf8AYtfnT6TBGLAOn8FPzuV+hfJp/wCrWP8Ao2f/AI1rfl/ix/B/YknshxXq4DXaxi2Zvy3UG1bEkfxORj7LdKW8Bs5VbvaefQDmaP8ALl4t2yf7wf8Aa/z7aC4HczW57z8+6gvfL8PIs43aPnGYAHuJjlWZ8rkBwN1oAnzXMne6la3iV1RccmDlE67DTTuJMb8qx3la/wD+Pvd5sgd8XlJjrRwtPOviBvxP4mf+je0GxF0H+4nwuWxy9db84Fd4Htk/nWC+jK5GKuf9B/c9o6eFfRb2NQEqWUHWRI3rZ+oafaHfkvoCb8QJ9THd+FfhUxgh3fhHwqYx6feXxrwxyfeXxrBSEtguMwoAnKPwj4V23gh90fhWp4zFIw0YE9xnl3VG1j1nTX2H4UKQbZPzA6L+EfCuNhFI29w+FdbGjo34W+FQ/pVdNG/A3wqeEm5D6gvIfl8K99UHz/6rn9LrOzRzlG/215+L24+1PcjfCj4Qbgt7DgsQPyHKq/qw6jwHwqJxQOYw2uwg/PKu+e/lPgfhVTlTH3Cpnca/4m+NWJaPQ/ib41V/SKk6FQB3ir/r6R6a+IpbRDi4Mc1B9ZJPjNSXDAfYXxPxr1viVoiM6eNWjiNrcuvjRtEKWtDfIOfKfk1yxhFJPYUEGNjP513FcTtZSMyn2iqMDxBVcBjuVBPdtNK2kBuuRkvBlylhbAUcyIXXpJgnTlViYNEI7KHQEyoI7hrO079R3U0uccDMVt7kkDp0yiDBEjuHdyrPXuIo85XEnMBoQCQYGUkRqQIE7cqqyT6Iolkb4Ef0nX1OEtqogC+PVHm3EyNyTMnnHspL9GaA37oJ/wCGCB1hgJ9gY/Iqryrx5bCojb+cn2A3QPVvHspd5HcRNi+zrGbIQJ11Pd37e2uz2ff9Pl+dS2D/AG2z6fjBG28Tt6tI22PzFXfVhArMYfywlLmdUa5buJaFssdVDMr3WykTqIyg/aBOm/eH8du5Q7sGmRatmEa6S2pXzaklVJCjSNxspFcnVXQVT6GV+ktIxkf8hPeXr9A+SjThMN/0LP8A8a1+cfKPE3MdisyooYoogNoqiZZmPITJYwO4V+ifJA/1PDCZizaE9ewuutdaUk4Qj1SBJppGhFSBqtakKoYqZlPpAusLVrKYJujXLIjIxIM7A9eVDeTxPmRO8ty/mInT1Vd9Iit5q1knMLmgH2v4biP19YHKaG8mrhOGtE7kE+LEx76RfyfI1dnM75W8RC3HUekGtsQdiMpMHu2n1iknlpxsXME9tEJVnw7hiPRTsFDAEKZLLAgEMTrBqzy0wbvjbjwfNBUUkCdVt+cIOUEjQ29T94xtSjinESLN8g9gYfzIE6EMiWVPPWWR9NJGlUXozqS/9fczSf7j+IB9HDj66A3om04PeOyY91fSHclLtxlAzuAh5g5sxC6ajLAJ9mpJj4vwLFlbyMjEMoYgg66CTt3A19NwfE5sK2b+1OZVzSQqqMoiYlnLHl6KdRWv9T3zqS6pFrfiHnmetQexruaHHGhCkx2jHpKASJnLmPj0pZd4q1wHI6Ap5twSwysc7qV0Owy52M7KoA7QI57dK2RsYPftrGZ4ksJnSRvrTHDYUQDJg68x+dZlMD50oztKKSTlGrE6liJAU6mAB2ZI1Jk6D+kexAtuDtrl5d80eHuLGTlugHirEEwSB3Go4bEksgnTJQ2MZ20CH2kfGuebcMOyYCkaRQbsu6FeMxLBozER7/VQV3GN940wfDljMe8V0cGYj0e/cUyfmKLLd9ifSPjREd7eNXJwptwB41d/Rz/dH4v2qNkY6PB0B9ED2VxuHoBoF8K82MP3XPs/eonFN/dt7vjTtC7i97RBmYAMR7P2oizhWaYJ6b8zy9eh8KhdtuwPZPpTy0A66+rWlGI4piLV7KEItkysrM5SDIyg6ZzuNYYDlqiim92M5NLYc3LJUdp49ZH/AKpFxjilpSQzsSN9JAEa7c+etUXeOEsAcxVR/lyFgVlhpA0GhnsE8qFxOP0KsASZme0f5pIPPTX+Zq0Ls+N/3RRPJNr3SeO4vktBrbHzkhiGIa3cturIZA1566zIB0NTwHG0e1kc5D/MdNPSE9/f0rN2cLnuCXGXfTcOVGhWNJMkxpMGrcRhyJ2Ijf58PbWOUI3VlDe4LxfHhy2sns8jrB39o1ml1q8VkrqRBA9oH61ZjYBP+WPAT891RwOFe4xW2mdsjNHKEBdieUZVPr9ZFdzslLsk4/H6GrG/Ax1YuKLhVyXUFhmQKG6Zh2e0Dqcpj0txvUMYf7MXAQQtoow0YgdlmUbEEq3Pc76NIGCu6KApUGY3gnmATpzDRyzUzvXciL5w6JmYL9qWA0HSQQSOX8OdWFcG2pUULkJTNlliSW1M6knvO5gkxPxr7h5Ft/U8N/0bfuQV+aMX5Q3M7LovLTp0BjSv0T9Ht3/8fg/+ha9yAfpWzBBxdy6hpo2CtU1ahg9CcR4qtlGdzAUEk9w+fyrU11IZv6RMdaKW1Z3XIxuZrYB1CFYgkZgc8aEESNRBI7wExh7QmewuvXTfXXXfWvn/AJccUdixhXBkhs0c5IgRsCBrDDv1Fau1xDzODU5gGFkZCwklsoCyp31IJ8eVZFkak2+KNOB1chD5ZcSuecZEcebZrb9mAc6LGrbkg7TpGSO+nDFWBvXQrKwOa0oi25K5CHERkBmFHQDQASFjuKC7YZrnavAEKRA25sFHbacw5QCSZgUsucVPmLdsfZBJ72LMRPqEVjnJuVmOUrbaLPKXj63UCm2gyMChVQpWAQ1tcoHYKTI6qCNdz7PAVyi3cPbKkF/ukqeyIkiCQMywBGgIElFgMD5zEWkDFozNeEAKkMpUlm3BhQYEiQOdO/KrGXMPGZT2mKyCCAQAxaVmJRgVPOZ1Ag3OT8K6h32ABh7rswuy7541B82WKt6KqJLl2ZR2tYAAYgKG/DwB2QcpuQVUhfQKhhlYLl0A0lQdWhoZSU17ibqmUqrA5V82IK5YnMe1JzbkLGirRGE8pXa5qGJ0HY9KFG4Ug6+yZMSKM8sf6rfzf28iPIzV4HBBG2VZOwUDvBIHU/pNM7h9vzypLwjGFwCUKTA3XMSCYzADsj0t+oAjkeGzgFWIzCQAQTETJ7tY6VW02rLceS3TJuZO3z8z4VwEEdeXzFUvaYaliI9VV2UZx2WO53j4VNLLg6yOiheleu3AFaTy8TQrYNh9s+4evlUThiOZMGRMUyiyBGF2md9qK9nvpfbwdzm7Ab6RXfqbf3rfhFSwUFMI+fjzq1V300+fCKWpiGAyygAEbGI/F3VE8Rf0QU9eUmf9dI82PmxtLGDaHw91c+q231KqdwZE8ssa8oke2gfPMdc49WT/AO9SuDOCDeK8zllTpM9pXB9cHpQ77Hyn9QaWUcVe0nYdQjMAAACVgfatAQCRM5RBGs6b4njOIJvLcctEgctO/X1COmUc9aP4zdvWyfOXWxFoai4pY5Ooe2SSDtqubTehUxAuIeaxMwCsdSdB76netL0MuSUlsV8YxNkWlNsMrJBYkklwdDr0EjbaK5wDA4jGBmsWmcIBmbMiqs8iXZZ56b76dZYa1aB0AbOCoU5SpGpJGpIYgZRA1k91e4J5SfUDNlVa3cKvcttMZlAhl5rEsI1EaEEgQYpSV9RVG1bCuEcNOGxGe6okLlytlYf2inQiRBtm4pPq2kR7C4XzLG6qxJCXMskjM+YZ+hdgI5GFBIOlGNxixjXBLFXJZyiyAwUFtCSSpIEHcCCR3U8ZHmwbqjXUEDMVZT6SMCSdjmGsiJ3AirvpK4+ZLa2EHEcUH8zYLNlw1sGADJNwC5ecDTtTlHTszy1ngcexRlDTm9IGY3JIbTtc+yNyaM4xwG2CHDkXPNpC2xLlygdrjEwMozokAzOnKDkcYGs3XQ5S0kBgpAMGQyhoIkgbjnVyhHItmNVhWJ4TZk5c5JYEQR9oSEyRIM7S2sbV9n8h/KO3YwVhLrQVQLGRpUDQK0TLRqSI320r5LiOIWgbQw+cvlQ3M2X0wO0sScy5ixmROYaCKa8KxPmYa6O1cQhLnaNuGAhxAkEAnMuWZk89JPLkgrXPqK3JH2m95aYcIStxS0HKpzAsQCYHZnlvGnsr5XxXyj/rF23bLebuux7babyQBJgkztptuIpSt24WKPDXEIXQwCOg1379NzQnEnGhy5GU7ae3YgRqDqY0NGOV5dpURO3TGXFDmUi3ARyDmgiM2VeusTJAjTXUCaf+UDXBat9q2VRBCyQyk2/NZjAgjMx2OmkgiaxOD4hAKliFefRAlTlEMY+yJJgNsWOs0bxhybf8NDlRiGZm9YK5Qdi5I7gR660KFeEthdOLBcPix5wJpldSoYyFJy6NrrrlUcufWmvC8KMqZwZImNvE77RoI39lIuH8YCuoNq1eVCc2dFbMD6QDESs76HT20yt+Uiall826gnT0GjYAfZMRpMGNhWXPGb91FTVcGrw+Ft2POMJGcW2M67K2ZQdyBczLrrK0g415bqua2jvmKqphEKPM5kfM4AEt0aQw9GK5xHHo9h7VzPmOmVGGYGJGaCdjMgzOY7EzQfBVt4MC5kXOxZbeYSSwXVjI9EZl05llGxaGjK1b5/OQpop4lhlw7ZVUuWkyAN1JW4oI2CvMfeV0O0Vy3hnP8RWyGF1DRvrlUqTnIEMY21G4IqvH4hmUtne6zFnltWLMAHcCdWJtgGZiBFAfXwxUtLACCCQrKRPq13156bUNLnuv8g54NvwXPbtgu63JIWdOzMAWy52JLDf73g2+sMWVlACAkc9GkIUPZ0jKF39prJ4PjYdMgCsoYyDJlTpDFiusEyuoJRTowmnPDyzdq40eJkhRLSRlzZSACT1pm9KoCjT3NBisV2TzJGnh8atwLAJrpJJkn3TQ6i1lBCST95hO07x39fGpqtsj+zE+uY9wmqX2iJuUdthgrqY1B9Rr1y6vUUvGT7g2033qCEH/AIQnrPz6qnfxDoGDY1eo8ah9dT7y+P70M6iPQX36fGq//wBa+/40vtECaCkgD7J/T8q6t0Dbs8tqtbh67z7zVLcOU7fGsKaLCdu92gARr1I8J5HoTUcTg5IOYAxmDDfTQlwuhB0iGIOkRMGv+iQef+n9qJxKSGLEy1xrjmBB3IEmdBIjoEUdrnpwyhG0yjNGT4Mvj7rozm0zB+2WZYAg+lBK6b7wY01JAByfH8e7KqEvk1mZJZ5LMxeBnMtzmK2/EuHBc5YEBtjM9tmLsSNY1yxoay3FsIrQFIOXTKxkEdxMNPr8a148kbRTpceWJ8NxBkUAKVSB2u+N9I9/jRF3HC8CCYO3nNNegYD2arJ6zV6cNCns7NupG2/okzpvprz1MGoYvhYA0HUx0C7nU6CQRymDsBV2qNipoGw2ayQ6kpcV95Eaxy2iPOA0zt8XZz2rqyw1VFU6HYEFl7UbgE+veo4Dgr3bcswRdg7DRgpK9lRq5GokdnsnWRQ/FOGsB2WVwoAIyxMaA5dRMb6ySTSzcJOpVYdhlw2/afEecxF0kWg0QpGc7IFTVtPSPLsgbU/xeFwOOXLbEZV9PUXEPUrqcs+yvnqYjMDlA3ER4bd5Pvou1wvFLbS/bGUs38OHUOdSJVJzFSRG2vfVWXs8ZNNyprjehXG9y7G+Tb2JYQ6bZgNO1Pp6jIcobukRzmtD5Pi3hsMly8wLXbmZLIJGUWiVNwupzKzGQAsdkTOsUT5I+WtrEKcNilyXXOUMqmHJ0C5QOy8+zU7bUh8qvJe9bu3HtrdKMdeyTtpyGmgHf+VVapzk8WVV6+YN+JD2/bwt7tKmVgcxCNoyLuFkgowWdZIOXYc1fELyZ2ADAmdydBJMGAQTqAZ/ejvITyObFYK9fztmW4bdtQrNoEHnA2QFu0LmUQOzE6zTDh3kni3ITEYUMg7K3EdFYZdi6XTnAIk8uehGzLHolzx8gONM+fPiQCRGsgR6MTrqZJBHKCNZMcqb3+Jg2YadUUMDIlwT24ifRCgiRrBG2h3H8Mlh7loqjG0yBj2WyM6FipnQEMsESRvvBpJxXE9tlhA6tBWOzmLMCB6hl0PfzroRlqLFIWtjIaVhR0OwJMzPrnfWIq/DcQdWkIZGpYAEgde0CFg8/eKDw9sg6jX8u8U1wPD1bUjNGkcup568vAUuScY8kk0uS/B8WRVggaLIWTqemYrAOnORNLsfjnxDQogLoADoBqYk76k69+wrX4XhqFGHmQ4CgknPOVdZASDAC9+21Yvil20LjeYjKeeu53Ak7VVhalbSFg0+gZg89u2UeRJBQEaqYkkGRvlHd401XDNdUArmCGC4BKspJM7GCraSpEjL2SQWEeH4RRa84yHtAlmMACJkkJy2EUFa/hvmY+dU6IwcF0jUyvIEZttqVNTbrn7/AJ6gu2xmLVtGKKc+2gmAN51EsYaNSYk6Dk94fiEME5Lcn0QQTJWNuREqYIG3Ks0Lb3LmYWys5Zg7tosgnq8+ueVTuXHt5cwbUCH+9CgkgcxvqDEjSdy2TDOS3Cm0fSgogaEADu35nu5eAHKvJdO0nwms/wAG441sAlZVuZYnTuEdT1rT28SHQNkM6bHb3wdI8a584Lkvx5HdUDuT1FTtO3ID9fzqzIpHoH8R+NSNgDa2TzPaj2atvvVBpK/rB5ivfWT0/KrWsKf+H/qPxqP1QdG8f3qMiCDhxrrXfMCuEgVwmqLCDYjD3SewyAaRpB06kz8iqcXdvKvoKT1EsD10A09p9lGecBO9U321+fDanUntsJp9TIcSVsuYrlUkgKpicsk6MwI2O20TpQPm2kdjNlJzNEwAGymeQLIZYnYab1sMfgFdCrKpUA6FmXMNyA6gkSRqe6lmHw/mUuMFe3AEgXCQssELAx5ztM6jbKSp7JOtdDBTjcnSMmSPipcipeGkOhe6oyjtGSe2wkTpzAAEaErcG4Aao4ex5xTAuKGXMpOjAAaZgOymigEfZLj7XZnfZ1+yAe2oLQqMyWrhYebUxrkKyGjRRGgFA2sMGCFW85ojqWJACkkBGRSAGZVV4kmG5xNdFaVFtLbzf5/oCjXUExXlGxYlwS3PLrHLKBEAAaQNABtQbcZUEySPZ+gpvhOFC6WKKpyEZnEZc33QszIGsAgCNTqJrxXCgLiKLe7KAp1zEkCIWBBOmsnXnWSsSeyJS6iTDYXJdJDKVZpUg6SCTB6EaU4vZXCAOEIUZQ7ZQPN9iASIB/hganQx3Vbxng6Jda3aXsqWIddAygnY8yNuzM+qTQ3GeOKC4s2kNtPRBsKYWdC2dT2jAJMmTNNq10LyPfIvgpw9u7jHK57hNqzlcE7g3bqlCeUW99muTyBLxmKuFcqmCd+sdfX3zSLyd8q0awbN1SjK+e15m1ObOIdCq7EsttpA1yxIqy9xK8BCWnR2I7d2AFBBE5NzuGk6DLs00k4ty8ZJJ2B8T4oLANu2bvnWMnzblI+yC5QZj6ifDm74NY4iyedbFXUuDsBfOMVKrEZ4aDJntannvVWN8mxYsebBlyZuXPtMwJMydh08dzUfKXy1xQRTaS1aghWKqDmaCZAeV7UMdB3TTqV1GCXzCn0RmMLgUvXLnnBea47sWRMqKGzGd85McuyPXWmu/Rq9yzntXctztFrV9x2iZkrcgAE/zKNedA+T3lGXL/WCCxHYK27atnJBLM6oDAWfWSJ51rcP5UuMNilEm4LJ82RPNltkhQwzEJcZtZgrPI0JzyKaS2C27o+V4rEvazoyIrqSjEATKkgiQYnQ6jpVtrjRtsCoZezE84JGo5HbnTe35EuyggEr3nISYkwzad0weZ1qm9gTaKhw4PItkGkbKxzCOcwCJIgVpSiwXEuwXl1dttnmVzAyRLKYgEARByqAQpVTl20FdxV3C5S9u9ZzjVQLbySdxke3Ed0xroaFxdvD3Dlth0cxuOwYmT19sEb7CIV3cOtolDLRIMHSDGuqzr0ipLCpegNKZpMHi/rNpw99LaelctCFAiCpSdWAyqYk9oSQSQaUYK+d4DNAESJO3LSNY2131qFi6NQqKno7idjzO+0+uetE3HZHClSFLLqTIyEBhD7gwRpPUabVZiioWl16BSS4HVjFrkSI19Mlu0NAp0A0ULAHpaAmRqDp8FxGQCBsZJAWVgk9ojSB168zpWN4fgRDAtBUNAIzCAxtsRBBgCJ39IGDrTLhl0oEDEMEDiNSG9J1PaiRnaOUADrVsssoeQyxp7Gs4cbJfMVUjdRJCggsfOMQRCABpERI5c2z3bZM2ypJLdAQNwNgc0bjltWewOGtuEKQrPna6I1zADKdZGbN2tBrLac6Y8L4QLWYhzLaaQeYM6eqI011M1ze0zxzT2V+jLIQcWMJPMioiuoes7nTrrUhe7q5PwNRzN313TrVog93tFSgdT7qPyAe0j9jUX9vgaXHhifdUepB8KExHCoEqLc66MgAPtCn8qigvMljO5dG3xrius9owOeusdQOtJV4S0ai1Mn0V5abkqJPfFTHBzBhU9eXxO3q06sKOmK6gKOKXovBrhm0NkWGbcDtBDMCWMyScscxSW/xhRmOVhOmUkjUTlcqIHZzHKsQvrJNNcVw+4SMiIAB9kAbTBI68/bWfx3CXLy2Wfy91bI5724XoVd3W4o4rxl7ihoyQxYBZ0JGXfeAB7z1ofhAJMSpJIXtNrAAg7HsqByk5lWRApy/CoHIx87RWmt8DS5bTNaY9mTcfDqk6HVjsTAJmdABrMgao572RXNady3yV4rZs4Y2b7Lb/i3LgIR2Rw+WDCglYChQSNRl1GtJ7/GrDYoebdluW0ZkdgyKbrqRnGkqtq2WaSASwXYAmr+OcPVLYQaK3Y0ETcdOwp9ck+tRy3x128HJfKczWih65iRt0BAK9wYgzzKjGT1Mqj4htexIvohsM0WyULMIgBQ2YRyAB5SJWYmguI40IYjt+bADEQS8gFnUk6+lp3DTeocJNwHJbthTIOhMbpq5YkBc1sHXqd9IHvYLzl0wSxyhizb9tGfPtoux23bvqRxRT9AaUmUW+K3bDD6vce1KlC6khoLTo26kiASsEgRsTV2A8pjka1c7YOYrcYkuCRqJJiCRp0J7zVWK4cwBI1UcuYnb19D0NDYbhJYa99XOMZKpDpqj7FjYv2UuiMt21buCDIzMozgE8w+YR6q+ceUl/JdFv7ozRv6Q0BJEDQk8+W1V8M8osVhAbdq4MkyA6q4UzmJTODlkqCQNDGoNE8BC3bl57oFx2UtncjRi0ZzIiZmAAToIESVGPDUr6C0k7EWHXUR2jE6A+qCB4z31q8Dxo2LD57QLOCmeT2dFYggiASBlMHQGSO1FVXOG9v8Ahq5JUmBlPoyslQyAg9iNp1PbrPpxLEWb5YQLimFz21JQg8kcMFM+B57yzislNr8QzTbPovD8Rfa0ty9d+qm7FuytuxmJBzFBmuEkE+cukZj2VYNoCCLfKbiXm7b+fwq4jLlHnLTA2+3DF7oU57e4yoR6JXtEkk5rCYlittbz+ee4UziQ3btMVQMV0bKh9IkxkjoKc3uBZkLBlXzkmSucBj2dNvSMNlhpJMA6rSOaToqaSZmn4pYcFLWHFtDsHLXGBJ2OqmCIXTXpOgWhuF5yoRldW2t3HCGRIIt3mOXSQYYiQRIJ3u45wMBQ/n8Mx2CJbFtidJgWwVJEg6sNCCNDUEsqcL2pN3zxI59g2wGzeshY/wADUXLqmWpdUDtwds0KlxQcoGZSZIG4dOzPxq61gLo+zIaCwIhZMnWT2TA7jptViAKF7Eez8/zpjYXMAMuaBGwnxiapllkWKD8wTBWHWOxtsR64kEaESNxRrLdz+iAvSCT87b0ywdrLBKe4fCnVkEj0dfUKolld8FqQmwJfcA9ZED8zTu1jTzBPtQ+7NNXYfDCf7MdJkD9at+qQTpPOdtOX2qyydvdDo9bxRI9Ft/5f99X+eA5H/Sf/ACriEjx01/WaJCTvr41S36BKbeJ/lbwX/dXfrP8AK/8Ap/31fl/lr3mz09/70VLyJQIt2dSAAOk/rV4uiNF9saUQLCfdB6xA/SutaHK0D6yPhS+EAF5zoJ9mv51Y9oRrJ7p+evuq5bWkG0g8D+mlS8wsyVBMyBpA6kab959lDYgHctAgyQPVpSzEYBCRAnptP57VofNrPoifUPhUfMD7gHXarFSII7XC1O/LuFWXrItq4TKpKsAQADm0ILQZI7MGI9KeQpndw/PL+X6UNCMcuhI1IA18KMZuLtMVx1KmZ3jbI2YakOlsjlkdOSwBIIC6jYyR6RhJ9SUAkakknvmdT3+ytte4ajH+zb2Kf1q9+GKtvL5qJ5Ea+0RRl2i+QRxqPBgvrRVEtWFW1mMvcukRMqwbSIAKuAOhG52p4cEbsoHZQltWcgA/w5Gs6Zsi2yFEgaAkgTWlxPDQDraJUDYACT3yPXp6quwmFXzuUKOzGZgRktku/ZU6ANIgak9tSJCl63Ys2tbGfLGuDJ8V4eyOSmVGzA5G0VgQqxDaCHcoDy7IJiDQNu9lVgyFSh1QiCvdB7q3ePwHnV7VpbyZj55NJTK5R7ihukMOz2hB0K6Vj7nk/cDt5qWtuF0uhg6dUBkyBqAeYjQa1cpqKqRXGLa2M/xPVsq8xM9x2NX+T1g2rysWdVkB8r5cySCUJBnKYE/GKe4XgJtA5hm5Dfl1o3B8BZ/sxy/elfbIpcmiOPagx8KhUvmysELw9ssRmGUaBuwCqDWCEGUFR2qx+K4U1tip1jro22xVjII6ajTfrv7GFfzZ7I852TMaMLYQKpG3oqRHM95pde4Q145zby6ZCu5lQOZ1iCIkDQDeKXvo05p7X/gEU70sX+S2DDmXbtArbQAgsEVSWgL07Bk8lf263AsWWZyHtZQNVyIUtsTlkm2TI0nsrMcmW4TgRWNCD1Eg9Jn1GiBhbls9guugErIICnMADyGaDA3yjpVXtMbJLDZmPKDHPcYW3tWFyOTms5W1O8vb0gmTEcx0AoXDWwezkPSSDHjFaq3we6DAWPnpTfC8KJgldfVSS7THoWRhRj8Xg1MCJhfsoY9y1bgsB3NA/kafDLW4/orX0R7K4nB2HI+FU+0dEPpEWGAUaLc/C36rRFnF5dlufgPwrQJwv1zUjw75Jod6nyShLb4m2nYud3Y/arf6QP8Ad3D6l099MzgY5VJOH90UmuPkGmLDjjyS56so+NTXFtHoXNe5f99Nlwpjb8qrOF7qmqJBa3ESP+Hcn/CD/wBpPiYrn1v+R/8A+f8A9qaeZMbflXvMnuo3FkB7fnTqSoG0Zdfzqw3nUejJ9VZvg+NuGZdz2jux6eun+DuE7kn294rNSGZOzxG4d7JHfIjwq4Yhv7t/Z8TAPjRFtR0qwKI2p6oDKEI5E6fPWrEIr14a+yu2xtRaAcPjU45AH1fAVJtzVuXQ+qhpCBNilXeSeem3hzofEcXtrPpkbiF/eiF3qF5zJ1PyKRMIEuJW4Nbb+1I/WoYfhQzKVDBRMKSQoneAG9I69ozHLUCGWYzvXrY1Pz1qyFxepCySkqYD/QgzZ5OaApdOyzQI7cGGMaZoGh9VXLwtFUQogaer1bx+1GJsP8X6VOwPT/wg+8Uzk5PcCSWyFR4Qu8A+yp2OGEbAD2e3pR6jte2pcqrbCDW+Ex90g+ufH2Vf9RA13nUmiEOnt+NTj59lHoGhZdwXdFRXD9QKLZjO/IVEGlIQ+rgCAAK4tqNI93715nPXpV9sTProWQrIj/1+9TBPT3VIqOnOvKgnYU65CQPq/OvB6sy6GqVUdKbSKWBx09wrvnR09uleP6muMd/nnQoJE3PnSvEiuHnXmYwNaiIcNeyioI511NdznqaKIf/Z"/>
          <p:cNvSpPr>
            <a:spLocks noChangeAspect="1" noChangeArrowheads="1"/>
          </p:cNvSpPr>
          <p:nvPr/>
        </p:nvSpPr>
        <p:spPr bwMode="auto">
          <a:xfrm>
            <a:off x="0" y="-696913"/>
            <a:ext cx="1752600" cy="142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7412" name="AutoShape 4" descr="data:image/jpeg;base64,/9j/4AAQSkZJRgABAQAAAQABAAD/2wCEAAkGBhQSERQUExQWFRUWGBgYGBgYGB0dGBoaGBoeGBoYGBgYHSYfHBojGhYYHy8gIycqLCwsFx4xNTAqNSYrLCkBCQoKDgwOGg8PGiwkHyQsLC8sLC8sLCwsLCkpLCwsLCwpLCwsLCwsLCwsLCwsLCwpLCwsLCwsLCwsLCksLCwsLP/AABEIAMoA+QMBIgACEQEDEQH/xAAcAAACAwEBAQEAAAAAAAAAAAAEBQIDBgEABwj/xABHEAACAQIEAwMICAIIBgIDAAABAhEAAwQSITEFQVEiYZEGEzJxgaHR8AcUQlKSscHhI2IVJDNTcoKi0kNjc7LC8bPiJYOT/8QAGQEAAgMBAAAAAAAAAAAAAAAAAQIAAwQF/8QAMREAAgIBAwEFBwQCAwAAAAAAAAECEQMSITFBBBMiUWEUMnGBscHwBSMzQpHRJDRS/9oADAMBAAIRAxEAPwByb45T4Hp6qqe8TsCfYfdQQsn1Vdky66nbY9KyOA+xNJ+60eqptP3W56Zd/d8zV2HQEnpPM/E0UuGUjbrS92GwFhv6UmPsnu1qOHeBrPqg/CjmwS9K59TXup4x0gsgMSI2PgfhXXxA3E+B+FebBKdQAfXVT2FBGx9nto7omxFifkH4UOcx3B9oP5UyuYWR01+fVXfqAgjkaFt9CJpCyxIYHKe/snqDzjpTheIj7reBocYSN9dvn317zA6UVZHTCGxuYaA+741WuJ7ifn11YtuBMePz30v4gBkYfzKPdRdpWRUGHE7DI3gPjXfrJn+zfu0HxoXDYf0eysRvzmRGhERvzr2OsdghVgg899+vOqu8bDRHG22cyFIgneOYA5HShvqtzp/qHxr1sOszoNt6oa6SSTA2jr8/vTLIwl4wtzTSf8w+NcTDXN9PxD40vxF4gGN9dT1invCNQSegPiBNMpEewEcHc7vxD41A4JzuAPWy/GnjoN4ExGkevfptQV63pt+njH6Ck7xgsiCyk6Lr/wAxeg7679YeZCr+NaqdegqKDX9qOsASMbc+6g/zifyrv12591PY4+FDKuo9f5A8/ZVmBI59aeEnJBaRI4q4dlX8Xv2qlxcO4B7s3dTdQulSLCrVGxbEli64EZB+MfCrvP3Oar+M/wC2jXYc6gxHKmoADdxDDfIP8xP/AI13zzdU9/wr2J1Ph+dQ+ril5CDAGdm8K6ZjZt5PZ/euWeG66sPf+tWjhGmhHv8AbWbW30LaXmX4fFBZkNP+EmiBxMdD+GNfbS23wktMDYxvVv8AQR6Dx/aopPyA0vMNHEx0PhXV4mOYM+r96XvwwoyyBBMePsn59VMkt6CmTbFaSOHiA6Nr3c+6KHuXpOgYxrt+9MVww/8AXzNcuYY7aeFNpYNiC8U0gKw79P8AdUkxxj0SeX2Y8M1cw+CnOBH9m52GpA5+yfAUC+B7h4fPKjTSJSD7nEDyQ+K/GoLjif8Ahn8S/wC6lrYcDNuNB7dY2qa4YUtsbSgl+LKA4YEHKGGq/fVZJnQQza9xod7jFpyc9swrE+Xk2rtsKd7TT+M/Ctu+GHIb1rzYVDBjmuZXfyY2lIsGNYfZH4x1qN/FFohQP84qnzA6CvPYHQVgaSIoo67E7hYHLMJ/KoNhvuqPawP6fOtSsIugAHyaPW2NIHzyqxR2FYqvYRjGmnrFF4S8yaZQZ/mju2juplibBSFIhhowkbyZ/IUFjbvmrVy5AOS27ieqqW8NKsWO2kgWXX8SwVewJbtb7AEqsGOcMfw99C3neCSFEby23u76A8k+MnFecDR2Ftbkk65gdenZGlPMVAWeXf69qs7R2V4Mjg+URqnQuHa0lff8Ki1pgN18SPHs1ZZw50OgPLpqZnwon6v0I02rLpBwL0Zs0kLrzzE9e75irrNthrCn2/tV+VYEmZ7qgbqgRJnnv3++mW3BLJnFEDWPef0qDYssYBHMbH41ByG9WhPSqsE0nTr8/nTxk7BR1y/VfA1wqxjtr4H40cLYNeKCrqBYEyHcsuncfnnUdfvL+E/GjHUVXp1oaCWC28G3Mr47d1EC245r4zpziiDaA5CqsSNIrLpofZlvnW6qP83v299SS640MbQdYP5aVXhjm8fn86MTDDrRjHyA6BcQWbLIAEg7ztr0rgLDoNNNd9ekbUwNojmaquW6ZRaJaKBiG6j3/CuNiSeayO8z+VSFuh8WhGvrjw/90LkgqhF5U8caz5mMpDeckAnTKEidvvtTXhHEfO4e27FZdAT2oM6gyOsisn5fNK4c990a+q38K0HkgAcDY9TDwdhXVzJexY3W9v7jutKGVy2GDGVkxHa2iuJbI+0v4v2okqOlQYjpNcxRsWzAfSKIv29Qf4B5z9t/hW7SxmVCGAlVO51kA9KwP0ha4lB/yP8AzuGtpwe8Tbsn+RP+wV0e0r/jYfn9hnwgpsEd849/wrhwjbZx/q+FH5JrpEVzdIuoCXAnQAjTTY/CmnAeE57yhm0WHPXskQNepqq3vTTghhyf5fzP7VZGPAFu6FvFMIVvXO1MMdTqde1r40k8oJ+p4ntA/wAG5yPNDtrWl4os3WPfr4Csx5RtGCxR/wCXHiQv5GrIL91L1RK3oz30boS2Ig/Ztfm9bTEYVyIJEer96x30XuM+IB+7aPgXreM4rX+of9mXy+iDP3hWcG+nbI9g5V0Ya599vaB8aMa4K8l4VzqFsDay43c6dw+NVhs2mdtf5R8e6rsdclfnr+9B2lEa9d/2oOgo89hTuz693wNetgIOzOnUCeXKauS6q1Ubuh059Ki5Iy3Ofvf6RVV29HM+6qmxwoe9igR8zvTt+TCkG4dg0atrry+FW/VB1/1D4UPhDBX/AA0wjuFDxPqK9gMYi5P2PaG1qzM7Jsn4j+UTUgQR66JQgDafVvVdB4BbYuAmCgnuar7d2599Pwt8aIVVmr7aKabSCwN7jgaukepvjVFzEE/8VPwN8aYY+0Amh7/A/tSmy0kk9aiTZC8X3iBcT8J+Nce27aM6R/hPxqy2BRKOKarJZgfpCsZVw5zBpa5sCI7K9abeQ+Y4NII0a4NVP3p3n+ahvpNjzOHI5XX09aftRv0c3JwfquvPgp/WupNX2KPpL/Y9+Ec3LRES410Ayn/dXmwT8iPwnT/VRDEae33kUxS0ANDA6cq5LtOkV2fJPpCssmKthiDNgRHTPcEbnpW14HhGOFw5BEm1ab0etsd4rJfSq39ct8ow6f8AyXTX1byM8nXbA4QufN/wLQiO1ogGvTQe+ul2i5dnxL4jN+FC23g7h+0ogMfQ1OUEkRJ1gHwqh3I3Y9fQH6mt/h+AW0M9piJ3OmojYe2hMT5I22HZZl8D8D76w6RbMSSTMO233VHdzp1wBCGaSTou8dTtHzpVWP4E+GjMQyNoGGmskwRy8aL4MZzEdY8Nf1qR97csx+8LuKYMm+zhmUmBpHQdQfXSPyrw+XA4jtE9lN4/vUHTpWh4nci4+k9w325TzrO+WOI/qGInfLb991NDHP4VZj/mXx+4JPxGZ+jbW5f39C3sf5m6itu9sjmdfV79KxH0XP8Axr462lPg4H/lW7v3OffWn9Rr2iT+H0BL3gdUJj4x7gKk+BJ5sP8ANU8NcAUTzFFJiV5kVzEwMXjh07s/XXaupwVerEev86PGKXqo9vxqVu+h5r4j9ajBbAP6ITmD4mhcbhltj0J1H2jzpy2IX7w8RSXib5nUAyBHOdhR6BTdnrHD0YSUj2muvwxB9n3mr7eLAWBpHzNVtjB1+f0qAbZAYEDYHu7Tfoa79QHQ/ib/AHVD68Oo8al/Sa9R4j40SWcGGb7x8BV1u2w+17v2oguK7mBo6Q2CtcYbsROg7I5a1EYhwdHPT0VrmLbtR39e79qst3h0qUQra7cIjOdQfsr6vZVf1UjYmPUD+tHC/wBANdenhpvUmbuo6SWBiw3X/T+9WANHpn8I+PxqaXZ1j59devNp6qjRDH/SGT5q0CZIunkPuHmAK79HtxvMXQCdLg2j7S76g/cqX0kf2Ns/83/waofRjd0xC9TbPueurFX2L5/cf+rNcwbTtE/h/QVw4q5M5mnuj/bRgWTt8iunCHp8+NczSiqz5Z9It4nEjMSf4KjX/FcPKv0Z5Ov/AFXD/wDRtf8AYtfnT6TBGLAOn8FPzuV+hfJp/wCrWP8Ao2f/AI1rfl/ix/B/YknshxXq4DXaxi2Zvy3UG1bEkfxORj7LdKW8Bs5VbvaefQDmaP8ALl4t2yf7wf8Aa/z7aC4HczW57z8+6gvfL8PIs43aPnGYAHuJjlWZ8rkBwN1oAnzXMne6la3iV1RccmDlE67DTTuJMb8qx3la/wD+Pvd5sgd8XlJjrRwtPOviBvxP4mf+je0GxF0H+4nwuWxy9db84Fd4Htk/nWC+jK5GKuf9B/c9o6eFfRb2NQEqWUHWRI3rZ+oafaHfkvoCb8QJ9THd+FfhUxgh3fhHwqYx6feXxrwxyfeXxrBSEtguMwoAnKPwj4V23gh90fhWp4zFIw0YE9xnl3VG1j1nTX2H4UKQbZPzA6L+EfCuNhFI29w+FdbGjo34W+FQ/pVdNG/A3wqeEm5D6gvIfl8K99UHz/6rn9LrOzRzlG/215+L24+1PcjfCj4Qbgt7DgsQPyHKq/qw6jwHwqJxQOYw2uwg/PKu+e/lPgfhVTlTH3Cpnca/4m+NWJaPQ/ib41V/SKk6FQB3ir/r6R6a+IpbRDi4Mc1B9ZJPjNSXDAfYXxPxr1viVoiM6eNWjiNrcuvjRtEKWtDfIOfKfk1yxhFJPYUEGNjP513FcTtZSMyn2iqMDxBVcBjuVBPdtNK2kBuuRkvBlylhbAUcyIXXpJgnTlViYNEI7KHQEyoI7hrO079R3U0uccDMVt7kkDp0yiDBEjuHdyrPXuIo85XEnMBoQCQYGUkRqQIE7cqqyT6Iolkb4Ef0nX1OEtqogC+PVHm3EyNyTMnnHspL9GaA37oJ/wCGCB1hgJ9gY/Iqryrx5bCojb+cn2A3QPVvHspd5HcRNi+zrGbIQJ11Pd37e2uz2ff9Pl+dS2D/AG2z6fjBG28Tt6tI22PzFXfVhArMYfywlLmdUa5buJaFssdVDMr3WykTqIyg/aBOm/eH8du5Q7sGmRatmEa6S2pXzaklVJCjSNxspFcnVXQVT6GV+ktIxkf8hPeXr9A+SjThMN/0LP8A8a1+cfKPE3MdisyooYoogNoqiZZmPITJYwO4V+ifJA/1PDCZizaE9ewuutdaUk4Qj1SBJppGhFSBqtakKoYqZlPpAusLVrKYJujXLIjIxIM7A9eVDeTxPmRO8ty/mInT1Vd9Iit5q1knMLmgH2v4biP19YHKaG8mrhOGtE7kE+LEx76RfyfI1dnM75W8RC3HUekGtsQdiMpMHu2n1iknlpxsXME9tEJVnw7hiPRTsFDAEKZLLAgEMTrBqzy0wbvjbjwfNBUUkCdVt+cIOUEjQ29T94xtSjinESLN8g9gYfzIE6EMiWVPPWWR9NJGlUXozqS/9fczSf7j+IB9HDj66A3om04PeOyY91fSHclLtxlAzuAh5g5sxC6ajLAJ9mpJj4vwLFlbyMjEMoYgg66CTt3A19NwfE5sK2b+1OZVzSQqqMoiYlnLHl6KdRWv9T3zqS6pFrfiHnmetQexruaHHGhCkx2jHpKASJnLmPj0pZd4q1wHI6Ap5twSwysc7qV0Owy52M7KoA7QI57dK2RsYPftrGZ4ksJnSRvrTHDYUQDJg68x+dZlMD50oztKKSTlGrE6liJAU6mAB2ZI1Jk6D+kexAtuDtrl5d80eHuLGTlugHirEEwSB3Go4bEksgnTJQ2MZ20CH2kfGuebcMOyYCkaRQbsu6FeMxLBozER7/VQV3GN940wfDljMe8V0cGYj0e/cUyfmKLLd9ifSPjREd7eNXJwptwB41d/Rz/dH4v2qNkY6PB0B9ED2VxuHoBoF8K82MP3XPs/eonFN/dt7vjTtC7i97RBmYAMR7P2oizhWaYJ6b8zy9eh8KhdtuwPZPpTy0A66+rWlGI4piLV7KEItkysrM5SDIyg6ZzuNYYDlqiim92M5NLYc3LJUdp49ZH/AKpFxjilpSQzsSN9JAEa7c+etUXeOEsAcxVR/lyFgVlhpA0GhnsE8qFxOP0KsASZme0f5pIPPTX+Zq0Ls+N/3RRPJNr3SeO4vktBrbHzkhiGIa3cturIZA1566zIB0NTwHG0e1kc5D/MdNPSE9/f0rN2cLnuCXGXfTcOVGhWNJMkxpMGrcRhyJ2Ijf58PbWOUI3VlDe4LxfHhy2sns8jrB39o1ml1q8VkrqRBA9oH61ZjYBP+WPAT891RwOFe4xW2mdsjNHKEBdieUZVPr9ZFdzslLsk4/H6GrG/Ax1YuKLhVyXUFhmQKG6Zh2e0Dqcpj0txvUMYf7MXAQQtoow0YgdlmUbEEq3Pc76NIGCu6KApUGY3gnmATpzDRyzUzvXciL5w6JmYL9qWA0HSQQSOX8OdWFcG2pUULkJTNlliSW1M6knvO5gkxPxr7h5Ft/U8N/0bfuQV+aMX5Q3M7LovLTp0BjSv0T9Ht3/8fg/+ha9yAfpWzBBxdy6hpo2CtU1ahg9CcR4qtlGdzAUEk9w+fyrU11IZv6RMdaKW1Z3XIxuZrYB1CFYgkZgc8aEESNRBI7wExh7QmewuvXTfXXXfWvn/AJccUdixhXBkhs0c5IgRsCBrDDv1Fau1xDzODU5gGFkZCwklsoCyp31IJ8eVZFkak2+KNOB1chD5ZcSuecZEcebZrb9mAc6LGrbkg7TpGSO+nDFWBvXQrKwOa0oi25K5CHERkBmFHQDQASFjuKC7YZrnavAEKRA25sFHbacw5QCSZgUsucVPmLdsfZBJ72LMRPqEVjnJuVmOUrbaLPKXj63UCm2gyMChVQpWAQ1tcoHYKTI6qCNdz7PAVyi3cPbKkF/ukqeyIkiCQMywBGgIElFgMD5zEWkDFozNeEAKkMpUlm3BhQYEiQOdO/KrGXMPGZT2mKyCCAQAxaVmJRgVPOZ1Ag3OT8K6h32ABh7rswuy7541B82WKt6KqJLl2ZR2tYAAYgKG/DwB2QcpuQVUhfQKhhlYLl0A0lQdWhoZSU17ibqmUqrA5V82IK5YnMe1JzbkLGirRGE8pXa5qGJ0HY9KFG4Ug6+yZMSKM8sf6rfzf28iPIzV4HBBG2VZOwUDvBIHU/pNM7h9vzypLwjGFwCUKTA3XMSCYzADsj0t+oAjkeGzgFWIzCQAQTETJ7tY6VW02rLceS3TJuZO3z8z4VwEEdeXzFUvaYaliI9VV2UZx2WO53j4VNLLg6yOiheleu3AFaTy8TQrYNh9s+4evlUThiOZMGRMUyiyBGF2md9qK9nvpfbwdzm7Ab6RXfqbf3rfhFSwUFMI+fjzq1V300+fCKWpiGAyygAEbGI/F3VE8Rf0QU9eUmf9dI82PmxtLGDaHw91c+q231KqdwZE8ssa8oke2gfPMdc49WT/AO9SuDOCDeK8zllTpM9pXB9cHpQ77Hyn9QaWUcVe0nYdQjMAAACVgfatAQCRM5RBGs6b4njOIJvLcctEgctO/X1COmUc9aP4zdvWyfOXWxFoai4pY5Ooe2SSDtqubTehUxAuIeaxMwCsdSdB76netL0MuSUlsV8YxNkWlNsMrJBYkklwdDr0EjbaK5wDA4jGBmsWmcIBmbMiqs8iXZZ56b76dZYa1aB0AbOCoU5SpGpJGpIYgZRA1k91e4J5SfUDNlVa3cKvcttMZlAhl5rEsI1EaEEgQYpSV9RVG1bCuEcNOGxGe6okLlytlYf2inQiRBtm4pPq2kR7C4XzLG6qxJCXMskjM+YZ+hdgI5GFBIOlGNxixjXBLFXJZyiyAwUFtCSSpIEHcCCR3U8ZHmwbqjXUEDMVZT6SMCSdjmGsiJ3AirvpK4+ZLa2EHEcUH8zYLNlw1sGADJNwC5ecDTtTlHTszy1ngcexRlDTm9IGY3JIbTtc+yNyaM4xwG2CHDkXPNpC2xLlygdrjEwMozokAzOnKDkcYGs3XQ5S0kBgpAMGQyhoIkgbjnVyhHItmNVhWJ4TZk5c5JYEQR9oSEyRIM7S2sbV9n8h/KO3YwVhLrQVQLGRpUDQK0TLRqSI320r5LiOIWgbQw+cvlQ3M2X0wO0sScy5ixmROYaCKa8KxPmYa6O1cQhLnaNuGAhxAkEAnMuWZk89JPLkgrXPqK3JH2m95aYcIStxS0HKpzAsQCYHZnlvGnsr5XxXyj/rF23bLebuux7babyQBJgkztptuIpSt24WKPDXEIXQwCOg1379NzQnEnGhy5GU7ae3YgRqDqY0NGOV5dpURO3TGXFDmUi3ARyDmgiM2VeusTJAjTXUCaf+UDXBat9q2VRBCyQyk2/NZjAgjMx2OmkgiaxOD4hAKliFefRAlTlEMY+yJJgNsWOs0bxhybf8NDlRiGZm9YK5Qdi5I7gR660KFeEthdOLBcPix5wJpldSoYyFJy6NrrrlUcufWmvC8KMqZwZImNvE77RoI39lIuH8YCuoNq1eVCc2dFbMD6QDESs76HT20yt+Uiall826gnT0GjYAfZMRpMGNhWXPGb91FTVcGrw+Ft2POMJGcW2M67K2ZQdyBczLrrK0g415bqua2jvmKqphEKPM5kfM4AEt0aQw9GK5xHHo9h7VzPmOmVGGYGJGaCdjMgzOY7EzQfBVt4MC5kXOxZbeYSSwXVjI9EZl05llGxaGjK1b5/OQpop4lhlw7ZVUuWkyAN1JW4oI2CvMfeV0O0Vy3hnP8RWyGF1DRvrlUqTnIEMY21G4IqvH4hmUtne6zFnltWLMAHcCdWJtgGZiBFAfXwxUtLACCCQrKRPq13156bUNLnuv8g54NvwXPbtgu63JIWdOzMAWy52JLDf73g2+sMWVlACAkc9GkIUPZ0jKF39prJ4PjYdMgCsoYyDJlTpDFiusEyuoJRTowmnPDyzdq40eJkhRLSRlzZSACT1pm9KoCjT3NBisV2TzJGnh8atwLAJrpJJkn3TQ6i1lBCST95hO07x39fGpqtsj+zE+uY9wmqX2iJuUdthgrqY1B9Rr1y6vUUvGT7g2033qCEH/AIQnrPz6qnfxDoGDY1eo8ah9dT7y+P70M6iPQX36fGq//wBa+/40vtECaCkgD7J/T8q6t0Dbs8tqtbh67z7zVLcOU7fGsKaLCdu92gARr1I8J5HoTUcTg5IOYAxmDDfTQlwuhB0iGIOkRMGv+iQef+n9qJxKSGLEy1xrjmBB3IEmdBIjoEUdrnpwyhG0yjNGT4Mvj7rozm0zB+2WZYAg+lBK6b7wY01JAByfH8e7KqEvk1mZJZ5LMxeBnMtzmK2/EuHBc5YEBtjM9tmLsSNY1yxoay3FsIrQFIOXTKxkEdxMNPr8a148kbRTpceWJ8NxBkUAKVSB2u+N9I9/jRF3HC8CCYO3nNNegYD2arJ6zV6cNCns7NupG2/okzpvprz1MGoYvhYA0HUx0C7nU6CQRymDsBV2qNipoGw2ayQ6kpcV95Eaxy2iPOA0zt8XZz2rqyw1VFU6HYEFl7UbgE+veo4Dgr3bcswRdg7DRgpK9lRq5GokdnsnWRQ/FOGsB2WVwoAIyxMaA5dRMb6ySTSzcJOpVYdhlw2/afEecxF0kWg0QpGc7IFTVtPSPLsgbU/xeFwOOXLbEZV9PUXEPUrqcs+yvnqYjMDlA3ER4bd5Pvou1wvFLbS/bGUs38OHUOdSJVJzFSRG2vfVWXs8ZNNyprjehXG9y7G+Tb2JYQ6bZgNO1Pp6jIcobukRzmtD5Pi3hsMly8wLXbmZLIJGUWiVNwupzKzGQAsdkTOsUT5I+WtrEKcNilyXXOUMqmHJ0C5QOy8+zU7bUh8qvJe9bu3HtrdKMdeyTtpyGmgHf+VVapzk8WVV6+YN+JD2/bwt7tKmVgcxCNoyLuFkgowWdZIOXYc1fELyZ2ADAmdydBJMGAQTqAZ/ejvITyObFYK9fztmW4bdtQrNoEHnA2QFu0LmUQOzE6zTDh3kni3ITEYUMg7K3EdFYZdi6XTnAIk8uehGzLHolzx8gONM+fPiQCRGsgR6MTrqZJBHKCNZMcqb3+Jg2YadUUMDIlwT24ifRCgiRrBG2h3H8Mlh7loqjG0yBj2WyM6FipnQEMsESRvvBpJxXE9tlhA6tBWOzmLMCB6hl0PfzroRlqLFIWtjIaVhR0OwJMzPrnfWIq/DcQdWkIZGpYAEgde0CFg8/eKDw9sg6jX8u8U1wPD1bUjNGkcup568vAUuScY8kk0uS/B8WRVggaLIWTqemYrAOnORNLsfjnxDQogLoADoBqYk76k69+wrX4XhqFGHmQ4CgknPOVdZASDAC9+21Yvil20LjeYjKeeu53Ak7VVhalbSFg0+gZg89u2UeRJBQEaqYkkGRvlHd401XDNdUArmCGC4BKspJM7GCraSpEjL2SQWEeH4RRa84yHtAlmMACJkkJy2EUFa/hvmY+dU6IwcF0jUyvIEZttqVNTbrn7/AJ6gu2xmLVtGKKc+2gmAN51EsYaNSYk6Dk94fiEME5Lcn0QQTJWNuREqYIG3Ks0Lb3LmYWys5Zg7tosgnq8+ueVTuXHt5cwbUCH+9CgkgcxvqDEjSdy2TDOS3Cm0fSgogaEADu35nu5eAHKvJdO0nwms/wAG441sAlZVuZYnTuEdT1rT28SHQNkM6bHb3wdI8a584Lkvx5HdUDuT1FTtO3ID9fzqzIpHoH8R+NSNgDa2TzPaj2atvvVBpK/rB5ivfWT0/KrWsKf+H/qPxqP1QdG8f3qMiCDhxrrXfMCuEgVwmqLCDYjD3SewyAaRpB06kz8iqcXdvKvoKT1EsD10A09p9lGecBO9U321+fDanUntsJp9TIcSVsuYrlUkgKpicsk6MwI2O20TpQPm2kdjNlJzNEwAGymeQLIZYnYab1sMfgFdCrKpUA6FmXMNyA6gkSRqe6lmHw/mUuMFe3AEgXCQssELAx5ztM6jbKSp7JOtdDBTjcnSMmSPipcipeGkOhe6oyjtGSe2wkTpzAAEaErcG4Aao4ex5xTAuKGXMpOjAAaZgOymigEfZLj7XZnfZ1+yAe2oLQqMyWrhYebUxrkKyGjRRGgFA2sMGCFW85ojqWJACkkBGRSAGZVV4kmG5xNdFaVFtLbzf5/oCjXUExXlGxYlwS3PLrHLKBEAAaQNABtQbcZUEySPZ+gpvhOFC6WKKpyEZnEZc33QszIGsAgCNTqJrxXCgLiKLe7KAp1zEkCIWBBOmsnXnWSsSeyJS6iTDYXJdJDKVZpUg6SCTB6EaU4vZXCAOEIUZQ7ZQPN9iASIB/hganQx3Vbxng6Jda3aXsqWIddAygnY8yNuzM+qTQ3GeOKC4s2kNtPRBsKYWdC2dT2jAJMmTNNq10LyPfIvgpw9u7jHK57hNqzlcE7g3bqlCeUW99muTyBLxmKuFcqmCd+sdfX3zSLyd8q0awbN1SjK+e15m1ObOIdCq7EsttpA1yxIqy9xK8BCWnR2I7d2AFBBE5NzuGk6DLs00k4ty8ZJJ2B8T4oLANu2bvnWMnzblI+yC5QZj6ifDm74NY4iyedbFXUuDsBfOMVKrEZ4aDJntannvVWN8mxYsebBlyZuXPtMwJMydh08dzUfKXy1xQRTaS1aghWKqDmaCZAeV7UMdB3TTqV1GCXzCn0RmMLgUvXLnnBea47sWRMqKGzGd85McuyPXWmu/Rq9yzntXctztFrV9x2iZkrcgAE/zKNedA+T3lGXL/WCCxHYK27atnJBLM6oDAWfWSJ51rcP5UuMNilEm4LJ82RPNltkhQwzEJcZtZgrPI0JzyKaS2C27o+V4rEvazoyIrqSjEATKkgiQYnQ6jpVtrjRtsCoZezE84JGo5HbnTe35EuyggEr3nISYkwzad0weZ1qm9gTaKhw4PItkGkbKxzCOcwCJIgVpSiwXEuwXl1dttnmVzAyRLKYgEARByqAQpVTl20FdxV3C5S9u9ZzjVQLbySdxke3Ed0xroaFxdvD3Dlth0cxuOwYmT19sEb7CIV3cOtolDLRIMHSDGuqzr0ipLCpegNKZpMHi/rNpw99LaelctCFAiCpSdWAyqYk9oSQSQaUYK+d4DNAESJO3LSNY2131qFi6NQqKno7idjzO+0+uetE3HZHClSFLLqTIyEBhD7gwRpPUabVZiioWl16BSS4HVjFrkSI19Mlu0NAp0A0ULAHpaAmRqDp8FxGQCBsZJAWVgk9ojSB168zpWN4fgRDAtBUNAIzCAxtsRBBgCJ39IGDrTLhl0oEDEMEDiNSG9J1PaiRnaOUADrVsssoeQyxp7Gs4cbJfMVUjdRJCggsfOMQRCABpERI5c2z3bZM2ypJLdAQNwNgc0bjltWewOGtuEKQrPna6I1zADKdZGbN2tBrLac6Y8L4QLWYhzLaaQeYM6eqI011M1ze0zxzT2V+jLIQcWMJPMioiuoes7nTrrUhe7q5PwNRzN313TrVog93tFSgdT7qPyAe0j9jUX9vgaXHhifdUepB8KExHCoEqLc66MgAPtCn8qigvMljO5dG3xrius9owOeusdQOtJV4S0ai1Mn0V5abkqJPfFTHBzBhU9eXxO3q06sKOmK6gKOKXovBrhm0NkWGbcDtBDMCWMyScscxSW/xhRmOVhOmUkjUTlcqIHZzHKsQvrJNNcVw+4SMiIAB9kAbTBI68/bWfx3CXLy2Wfy91bI5724XoVd3W4o4rxl7ihoyQxYBZ0JGXfeAB7z1ofhAJMSpJIXtNrAAg7HsqByk5lWRApy/CoHIx87RWmt8DS5bTNaY9mTcfDqk6HVjsTAJmdABrMgao572RXNady3yV4rZs4Y2b7Lb/i3LgIR2Rw+WDCglYChQSNRl1GtJ7/GrDYoebdluW0ZkdgyKbrqRnGkqtq2WaSASwXYAmr+OcPVLYQaK3Y0ETcdOwp9ck+tRy3x128HJfKczWih65iRt0BAK9wYgzzKjGT1Mqj4htexIvohsM0WyULMIgBQ2YRyAB5SJWYmguI40IYjt+bADEQS8gFnUk6+lp3DTeocJNwHJbthTIOhMbpq5YkBc1sHXqd9IHvYLzl0wSxyhizb9tGfPtoux23bvqRxRT9AaUmUW+K3bDD6vce1KlC6khoLTo26kiASsEgRsTV2A8pjka1c7YOYrcYkuCRqJJiCRp0J7zVWK4cwBI1UcuYnb19D0NDYbhJYa99XOMZKpDpqj7FjYv2UuiMt21buCDIzMozgE8w+YR6q+ceUl/JdFv7ozRv6Q0BJEDQk8+W1V8M8osVhAbdq4MkyA6q4UzmJTODlkqCQNDGoNE8BC3bl57oFx2UtncjRi0ZzIiZmAAToIESVGPDUr6C0k7EWHXUR2jE6A+qCB4z31q8Dxo2LD57QLOCmeT2dFYggiASBlMHQGSO1FVXOG9v8Ahq5JUmBlPoyslQyAg9iNp1PbrPpxLEWb5YQLimFz21JQg8kcMFM+B57yzislNr8QzTbPovD8Rfa0ty9d+qm7FuytuxmJBzFBmuEkE+cukZj2VYNoCCLfKbiXm7b+fwq4jLlHnLTA2+3DF7oU57e4yoR6JXtEkk5rCYlittbz+ee4UziQ3btMVQMV0bKh9IkxkjoKc3uBZkLBlXzkmSucBj2dNvSMNlhpJMA6rSOaToqaSZmn4pYcFLWHFtDsHLXGBJ2OqmCIXTXpOgWhuF5yoRldW2t3HCGRIIt3mOXSQYYiQRIJ3u45wMBQ/n8Mx2CJbFtidJgWwVJEg6sNCCNDUEsqcL2pN3zxI59g2wGzeshY/wADUXLqmWpdUDtwds0KlxQcoGZSZIG4dOzPxq61gLo+zIaCwIhZMnWT2TA7jptViAKF7Eez8/zpjYXMAMuaBGwnxiapllkWKD8wTBWHWOxtsR64kEaESNxRrLdz+iAvSCT87b0ywdrLBKe4fCnVkEj0dfUKolld8FqQmwJfcA9ZED8zTu1jTzBPtQ+7NNXYfDCf7MdJkD9at+qQTpPOdtOX2qyydvdDo9bxRI9Ft/5f99X+eA5H/Sf/ACriEjx01/WaJCTvr41S36BKbeJ/lbwX/dXfrP8AK/8Ap/31fl/lr3mz09/70VLyJQIt2dSAAOk/rV4uiNF9saUQLCfdB6xA/SutaHK0D6yPhS+EAF5zoJ9mv51Y9oRrJ7p+evuq5bWkG0g8D+mlS8wsyVBMyBpA6kab959lDYgHctAgyQPVpSzEYBCRAnptP57VofNrPoifUPhUfMD7gHXarFSII7XC1O/LuFWXrItq4TKpKsAQADm0ILQZI7MGI9KeQpndw/PL+X6UNCMcuhI1IA18KMZuLtMVx1KmZ3jbI2YakOlsjlkdOSwBIIC6jYyR6RhJ9SUAkakknvmdT3+ytte4ajH+zb2Kf1q9+GKtvL5qJ5Ea+0RRl2i+QRxqPBgvrRVEtWFW1mMvcukRMqwbSIAKuAOhG52p4cEbsoHZQltWcgA/w5Gs6Zsi2yFEgaAkgTWlxPDQDraJUDYACT3yPXp6quwmFXzuUKOzGZgRktku/ZU6ANIgak9tSJCl63Ys2tbGfLGuDJ8V4eyOSmVGzA5G0VgQqxDaCHcoDy7IJiDQNu9lVgyFSh1QiCvdB7q3ePwHnV7VpbyZj55NJTK5R7ihukMOz2hB0K6Vj7nk/cDt5qWtuF0uhg6dUBkyBqAeYjQa1cpqKqRXGLa2M/xPVsq8xM9x2NX+T1g2rysWdVkB8r5cySCUJBnKYE/GKe4XgJtA5hm5Dfl1o3B8BZ/sxy/elfbIpcmiOPagx8KhUvmysELw9ssRmGUaBuwCqDWCEGUFR2qx+K4U1tip1jro22xVjII6ajTfrv7GFfzZ7I852TMaMLYQKpG3oqRHM95pde4Q145zby6ZCu5lQOZ1iCIkDQDeKXvo05p7X/gEU70sX+S2DDmXbtArbQAgsEVSWgL07Bk8lf263AsWWZyHtZQNVyIUtsTlkm2TI0nsrMcmW4TgRWNCD1Eg9Jn1GiBhbls9guugErIICnMADyGaDA3yjpVXtMbJLDZmPKDHPcYW3tWFyOTms5W1O8vb0gmTEcx0AoXDWwezkPSSDHjFaq3we6DAWPnpTfC8KJgldfVSS7THoWRhRj8Xg1MCJhfsoY9y1bgsB3NA/kafDLW4/orX0R7K4nB2HI+FU+0dEPpEWGAUaLc/C36rRFnF5dlufgPwrQJwv1zUjw75Jod6nyShLb4m2nYud3Y/arf6QP8Ad3D6l099MzgY5VJOH90UmuPkGmLDjjyS56so+NTXFtHoXNe5f99Nlwpjb8qrOF7qmqJBa3ESP+Hcn/CD/wBpPiYrn1v+R/8A+f8A9qaeZMbflXvMnuo3FkB7fnTqSoG0Zdfzqw3nUejJ9VZvg+NuGZdz2jux6eun+DuE7kn294rNSGZOzxG4d7JHfIjwq4Yhv7t/Z8TAPjRFtR0qwKI2p6oDKEI5E6fPWrEIr14a+yu2xtRaAcPjU45AH1fAVJtzVuXQ+qhpCBNilXeSeem3hzofEcXtrPpkbiF/eiF3qF5zJ1PyKRMIEuJW4Nbb+1I/WoYfhQzKVDBRMKSQoneAG9I69ozHLUCGWYzvXrY1Pz1qyFxepCySkqYD/QgzZ5OaApdOyzQI7cGGMaZoGh9VXLwtFUQogaer1bx+1GJsP8X6VOwPT/wg+8Uzk5PcCSWyFR4Qu8A+yp2OGEbAD2e3pR6jte2pcqrbCDW+Ex90g+ufH2Vf9RA13nUmiEOnt+NTj59lHoGhZdwXdFRXD9QKLZjO/IVEGlIQ+rgCAAK4tqNI93715nPXpV9sTProWQrIj/1+9TBPT3VIqOnOvKgnYU65CQPq/OvB6sy6GqVUdKbSKWBx09wrvnR09uleP6muMd/nnQoJE3PnSvEiuHnXmYwNaiIcNeyioI511NdznqaKIf/Z"/>
          <p:cNvSpPr>
            <a:spLocks noChangeAspect="1" noChangeArrowheads="1"/>
          </p:cNvSpPr>
          <p:nvPr/>
        </p:nvSpPr>
        <p:spPr bwMode="auto">
          <a:xfrm>
            <a:off x="0" y="-933450"/>
            <a:ext cx="23717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7413" name="AutoShape 6" descr="data:image/jpeg;base64,/9j/4AAQSkZJRgABAQAAAQABAAD/2wCEAAkGBhQSERQUExQWFRUWGBgYGBgYGB0dGBoaGBoeGBoYGBgYHSYfHBojGhYYHy8gIycqLCwsFx4xNTAqNSYrLCkBCQoKDgwOGg8PGiwkHyQsLC8sLC8sLCwsLCkpLCwsLCwpLCwsLCwsLCwsLCwsLCwpLCwsLCwsLCwsLCksLCwsLP/AABEIAMoA+QMBIgACEQEDEQH/xAAcAAACAwEBAQEAAAAAAAAAAAAEBQIDBgEABwj/xABHEAACAQIEAwMICAIIBgIDAAABAhEAAwQSITEFQVEiYZEGEzJxgaHR8AcUQlKSscHhI2IVJDNTcoKi0kNjc7LC8bPiJYOT/8QAGQEAAgMBAAAAAAAAAAAAAAAAAQIAAwQF/8QAMREAAgIBAwEFBwQCAwAAAAAAAAECEQMSITFBBBMiUWEUMnGBscHwBSMzQpHRJDRS/9oADAMBAAIRAxEAPwByb45T4Hp6qqe8TsCfYfdQQsn1Vdky66nbY9KyOA+xNJ+60eqptP3W56Zd/d8zV2HQEnpPM/E0UuGUjbrS92GwFhv6UmPsnu1qOHeBrPqg/CjmwS9K59TXup4x0gsgMSI2PgfhXXxA3E+B+FebBKdQAfXVT2FBGx9nto7omxFifkH4UOcx3B9oP5UyuYWR01+fVXfqAgjkaFt9CJpCyxIYHKe/snqDzjpTheIj7reBocYSN9dvn317zA6UVZHTCGxuYaA+741WuJ7ifn11YtuBMePz30v4gBkYfzKPdRdpWRUGHE7DI3gPjXfrJn+zfu0HxoXDYf0eysRvzmRGhERvzr2OsdghVgg899+vOqu8bDRHG22cyFIgneOYA5HShvqtzp/qHxr1sOszoNt6oa6SSTA2jr8/vTLIwl4wtzTSf8w+NcTDXN9PxD40vxF4gGN9dT1invCNQSegPiBNMpEewEcHc7vxD41A4JzuAPWy/GnjoN4ExGkevfptQV63pt+njH6Ck7xgsiCyk6Lr/wAxeg7679YeZCr+NaqdegqKDX9qOsASMbc+6g/zifyrv12591PY4+FDKuo9f5A8/ZVmBI59aeEnJBaRI4q4dlX8Xv2qlxcO4B7s3dTdQulSLCrVGxbEli64EZB+MfCrvP3Oar+M/wC2jXYc6gxHKmoADdxDDfIP8xP/AI13zzdU9/wr2J1Ph+dQ+ril5CDAGdm8K6ZjZt5PZ/euWeG66sPf+tWjhGmhHv8AbWbW30LaXmX4fFBZkNP+EmiBxMdD+GNfbS23wktMDYxvVv8AQR6Dx/aopPyA0vMNHEx0PhXV4mOYM+r96XvwwoyyBBMePsn59VMkt6CmTbFaSOHiA6Nr3c+6KHuXpOgYxrt+9MVww/8AXzNcuYY7aeFNpYNiC8U0gKw79P8AdUkxxj0SeX2Y8M1cw+CnOBH9m52GpA5+yfAUC+B7h4fPKjTSJSD7nEDyQ+K/GoLjif8Ahn8S/wC6lrYcDNuNB7dY2qa4YUtsbSgl+LKA4YEHKGGq/fVZJnQQza9xod7jFpyc9swrE+Xk2rtsKd7TT+M/Ctu+GHIb1rzYVDBjmuZXfyY2lIsGNYfZH4x1qN/FFohQP84qnzA6CvPYHQVgaSIoo67E7hYHLMJ/KoNhvuqPawP6fOtSsIugAHyaPW2NIHzyqxR2FYqvYRjGmnrFF4S8yaZQZ/mju2juplibBSFIhhowkbyZ/IUFjbvmrVy5AOS27ieqqW8NKsWO2kgWXX8SwVewJbtb7AEqsGOcMfw99C3neCSFEby23u76A8k+MnFecDR2Ftbkk65gdenZGlPMVAWeXf69qs7R2V4Mjg+URqnQuHa0lff8Ki1pgN18SPHs1ZZw50OgPLpqZnwon6v0I02rLpBwL0Zs0kLrzzE9e75irrNthrCn2/tV+VYEmZ7qgbqgRJnnv3++mW3BLJnFEDWPef0qDYssYBHMbH41ByG9WhPSqsE0nTr8/nTxk7BR1y/VfA1wqxjtr4H40cLYNeKCrqBYEyHcsuncfnnUdfvL+E/GjHUVXp1oaCWC28G3Mr47d1EC245r4zpziiDaA5CqsSNIrLpofZlvnW6qP83v299SS640MbQdYP5aVXhjm8fn86MTDDrRjHyA6BcQWbLIAEg7ztr0rgLDoNNNd9ekbUwNojmaquW6ZRaJaKBiG6j3/CuNiSeayO8z+VSFuh8WhGvrjw/90LkgqhF5U8caz5mMpDeckAnTKEidvvtTXhHEfO4e27FZdAT2oM6gyOsisn5fNK4c990a+q38K0HkgAcDY9TDwdhXVzJexY3W9v7jutKGVy2GDGVkxHa2iuJbI+0v4v2okqOlQYjpNcxRsWzAfSKIv29Qf4B5z9t/hW7SxmVCGAlVO51kA9KwP0ha4lB/yP8AzuGtpwe8Tbsn+RP+wV0e0r/jYfn9hnwgpsEd849/wrhwjbZx/q+FH5JrpEVzdIuoCXAnQAjTTY/CmnAeE57yhm0WHPXskQNepqq3vTTghhyf5fzP7VZGPAFu6FvFMIVvXO1MMdTqde1r40k8oJ+p4ntA/wAG5yPNDtrWl4os3WPfr4Csx5RtGCxR/wCXHiQv5GrIL91L1RK3oz30boS2Ig/Ztfm9bTEYVyIJEer96x30XuM+IB+7aPgXreM4rX+of9mXy+iDP3hWcG+nbI9g5V0Ya599vaB8aMa4K8l4VzqFsDay43c6dw+NVhs2mdtf5R8e6rsdclfnr+9B2lEa9d/2oOgo89hTuz693wNetgIOzOnUCeXKauS6q1Ubuh059Ki5Iy3Ofvf6RVV29HM+6qmxwoe9igR8zvTt+TCkG4dg0atrry+FW/VB1/1D4UPhDBX/AA0wjuFDxPqK9gMYi5P2PaG1qzM7Jsn4j+UTUgQR66JQgDafVvVdB4BbYuAmCgnuar7d2599Pwt8aIVVmr7aKabSCwN7jgaukepvjVFzEE/8VPwN8aYY+0Amh7/A/tSmy0kk9aiTZC8X3iBcT8J+Nce27aM6R/hPxqy2BRKOKarJZgfpCsZVw5zBpa5sCI7K9abeQ+Y4NII0a4NVP3p3n+ahvpNjzOHI5XX09aftRv0c3JwfquvPgp/WupNX2KPpL/Y9+Ec3LRES410Ayn/dXmwT8iPwnT/VRDEae33kUxS0ANDA6cq5LtOkV2fJPpCssmKthiDNgRHTPcEbnpW14HhGOFw5BEm1ab0etsd4rJfSq39ct8ow6f8AyXTX1byM8nXbA4QufN/wLQiO1ogGvTQe+ul2i5dnxL4jN+FC23g7h+0ogMfQ1OUEkRJ1gHwqh3I3Y9fQH6mt/h+AW0M9piJ3OmojYe2hMT5I22HZZl8D8D76w6RbMSSTMO233VHdzp1wBCGaSTou8dTtHzpVWP4E+GjMQyNoGGmskwRy8aL4MZzEdY8Nf1qR97csx+8LuKYMm+zhmUmBpHQdQfXSPyrw+XA4jtE9lN4/vUHTpWh4nci4+k9w325TzrO+WOI/qGInfLb991NDHP4VZj/mXx+4JPxGZ+jbW5f39C3sf5m6itu9sjmdfV79KxH0XP8Axr462lPg4H/lW7v3OffWn9Rr2iT+H0BL3gdUJj4x7gKk+BJ5sP8ANU8NcAUTzFFJiV5kVzEwMXjh07s/XXaupwVerEev86PGKXqo9vxqVu+h5r4j9ajBbAP6ITmD4mhcbhltj0J1H2jzpy2IX7w8RSXib5nUAyBHOdhR6BTdnrHD0YSUj2muvwxB9n3mr7eLAWBpHzNVtjB1+f0qAbZAYEDYHu7Tfoa79QHQ/ib/AHVD68Oo8al/Sa9R4j40SWcGGb7x8BV1u2w+17v2oguK7mBo6Q2CtcYbsROg7I5a1EYhwdHPT0VrmLbtR39e79qst3h0qUQra7cIjOdQfsr6vZVf1UjYmPUD+tHC/wBANdenhpvUmbuo6SWBiw3X/T+9WANHpn8I+PxqaXZ1j59devNp6qjRDH/SGT5q0CZIunkPuHmAK79HtxvMXQCdLg2j7S76g/cqX0kf2Ns/83/waofRjd0xC9TbPueurFX2L5/cf+rNcwbTtE/h/QVw4q5M5mnuj/bRgWTt8iunCHp8+NczSiqz5Z9It4nEjMSf4KjX/FcPKv0Z5Ov/AFXD/wDRtf8AYtfnT6TBGLAOn8FPzuV+hfJp/wCrWP8Ao2f/AI1rfl/ix/B/YknshxXq4DXaxi2Zvy3UG1bEkfxORj7LdKW8Bs5VbvaefQDmaP8ALl4t2yf7wf8Aa/z7aC4HczW57z8+6gvfL8PIs43aPnGYAHuJjlWZ8rkBwN1oAnzXMne6la3iV1RccmDlE67DTTuJMb8qx3la/wD+Pvd5sgd8XlJjrRwtPOviBvxP4mf+je0GxF0H+4nwuWxy9db84Fd4Htk/nWC+jK5GKuf9B/c9o6eFfRb2NQEqWUHWRI3rZ+oafaHfkvoCb8QJ9THd+FfhUxgh3fhHwqYx6feXxrwxyfeXxrBSEtguMwoAnKPwj4V23gh90fhWp4zFIw0YE9xnl3VG1j1nTX2H4UKQbZPzA6L+EfCuNhFI29w+FdbGjo34W+FQ/pVdNG/A3wqeEm5D6gvIfl8K99UHz/6rn9LrOzRzlG/215+L24+1PcjfCj4Qbgt7DgsQPyHKq/qw6jwHwqJxQOYw2uwg/PKu+e/lPgfhVTlTH3Cpnca/4m+NWJaPQ/ib41V/SKk6FQB3ir/r6R6a+IpbRDi4Mc1B9ZJPjNSXDAfYXxPxr1viVoiM6eNWjiNrcuvjRtEKWtDfIOfKfk1yxhFJPYUEGNjP513FcTtZSMyn2iqMDxBVcBjuVBPdtNK2kBuuRkvBlylhbAUcyIXXpJgnTlViYNEI7KHQEyoI7hrO079R3U0uccDMVt7kkDp0yiDBEjuHdyrPXuIo85XEnMBoQCQYGUkRqQIE7cqqyT6Iolkb4Ef0nX1OEtqogC+PVHm3EyNyTMnnHspL9GaA37oJ/wCGCB1hgJ9gY/Iqryrx5bCojb+cn2A3QPVvHspd5HcRNi+zrGbIQJ11Pd37e2uz2ff9Pl+dS2D/AG2z6fjBG28Tt6tI22PzFXfVhArMYfywlLmdUa5buJaFssdVDMr3WykTqIyg/aBOm/eH8du5Q7sGmRatmEa6S2pXzaklVJCjSNxspFcnVXQVT6GV+ktIxkf8hPeXr9A+SjThMN/0LP8A8a1+cfKPE3MdisyooYoogNoqiZZmPITJYwO4V+ifJA/1PDCZizaE9ewuutdaUk4Qj1SBJppGhFSBqtakKoYqZlPpAusLVrKYJujXLIjIxIM7A9eVDeTxPmRO8ty/mInT1Vd9Iit5q1knMLmgH2v4biP19YHKaG8mrhOGtE7kE+LEx76RfyfI1dnM75W8RC3HUekGtsQdiMpMHu2n1iknlpxsXME9tEJVnw7hiPRTsFDAEKZLLAgEMTrBqzy0wbvjbjwfNBUUkCdVt+cIOUEjQ29T94xtSjinESLN8g9gYfzIE6EMiWVPPWWR9NJGlUXozqS/9fczSf7j+IB9HDj66A3om04PeOyY91fSHclLtxlAzuAh5g5sxC6ajLAJ9mpJj4vwLFlbyMjEMoYgg66CTt3A19NwfE5sK2b+1OZVzSQqqMoiYlnLHl6KdRWv9T3zqS6pFrfiHnmetQexruaHHGhCkx2jHpKASJnLmPj0pZd4q1wHI6Ap5twSwysc7qV0Owy52M7KoA7QI57dK2RsYPftrGZ4ksJnSRvrTHDYUQDJg68x+dZlMD50oztKKSTlGrE6liJAU6mAB2ZI1Jk6D+kexAtuDtrl5d80eHuLGTlugHirEEwSB3Go4bEksgnTJQ2MZ20CH2kfGuebcMOyYCkaRQbsu6FeMxLBozER7/VQV3GN940wfDljMe8V0cGYj0e/cUyfmKLLd9ifSPjREd7eNXJwptwB41d/Rz/dH4v2qNkY6PB0B9ED2VxuHoBoF8K82MP3XPs/eonFN/dt7vjTtC7i97RBmYAMR7P2oizhWaYJ6b8zy9eh8KhdtuwPZPpTy0A66+rWlGI4piLV7KEItkysrM5SDIyg6ZzuNYYDlqiim92M5NLYc3LJUdp49ZH/AKpFxjilpSQzsSN9JAEa7c+etUXeOEsAcxVR/lyFgVlhpA0GhnsE8qFxOP0KsASZme0f5pIPPTX+Zq0Ls+N/3RRPJNr3SeO4vktBrbHzkhiGIa3cturIZA1566zIB0NTwHG0e1kc5D/MdNPSE9/f0rN2cLnuCXGXfTcOVGhWNJMkxpMGrcRhyJ2Ijf58PbWOUI3VlDe4LxfHhy2sns8jrB39o1ml1q8VkrqRBA9oH61ZjYBP+WPAT891RwOFe4xW2mdsjNHKEBdieUZVPr9ZFdzslLsk4/H6GrG/Ax1YuKLhVyXUFhmQKG6Zh2e0Dqcpj0txvUMYf7MXAQQtoow0YgdlmUbEEq3Pc76NIGCu6KApUGY3gnmATpzDRyzUzvXciL5w6JmYL9qWA0HSQQSOX8OdWFcG2pUULkJTNlliSW1M6knvO5gkxPxr7h5Ft/U8N/0bfuQV+aMX5Q3M7LovLTp0BjSv0T9Ht3/8fg/+ha9yAfpWzBBxdy6hpo2CtU1ahg9CcR4qtlGdzAUEk9w+fyrU11IZv6RMdaKW1Z3XIxuZrYB1CFYgkZgc8aEESNRBI7wExh7QmewuvXTfXXXfWvn/AJccUdixhXBkhs0c5IgRsCBrDDv1Fau1xDzODU5gGFkZCwklsoCyp31IJ8eVZFkak2+KNOB1chD5ZcSuecZEcebZrb9mAc6LGrbkg7TpGSO+nDFWBvXQrKwOa0oi25K5CHERkBmFHQDQASFjuKC7YZrnavAEKRA25sFHbacw5QCSZgUsucVPmLdsfZBJ72LMRPqEVjnJuVmOUrbaLPKXj63UCm2gyMChVQpWAQ1tcoHYKTI6qCNdz7PAVyi3cPbKkF/ukqeyIkiCQMywBGgIElFgMD5zEWkDFozNeEAKkMpUlm3BhQYEiQOdO/KrGXMPGZT2mKyCCAQAxaVmJRgVPOZ1Ag3OT8K6h32ABh7rswuy7541B82WKt6KqJLl2ZR2tYAAYgKG/DwB2QcpuQVUhfQKhhlYLl0A0lQdWhoZSU17ibqmUqrA5V82IK5YnMe1JzbkLGirRGE8pXa5qGJ0HY9KFG4Ug6+yZMSKM8sf6rfzf28iPIzV4HBBG2VZOwUDvBIHU/pNM7h9vzypLwjGFwCUKTA3XMSCYzADsj0t+oAjkeGzgFWIzCQAQTETJ7tY6VW02rLceS3TJuZO3z8z4VwEEdeXzFUvaYaliI9VV2UZx2WO53j4VNLLg6yOiheleu3AFaTy8TQrYNh9s+4evlUThiOZMGRMUyiyBGF2md9qK9nvpfbwdzm7Ab6RXfqbf3rfhFSwUFMI+fjzq1V300+fCKWpiGAyygAEbGI/F3VE8Rf0QU9eUmf9dI82PmxtLGDaHw91c+q231KqdwZE8ssa8oke2gfPMdc49WT/AO9SuDOCDeK8zllTpM9pXB9cHpQ77Hyn9QaWUcVe0nYdQjMAAACVgfatAQCRM5RBGs6b4njOIJvLcctEgctO/X1COmUc9aP4zdvWyfOXWxFoai4pY5Ooe2SSDtqubTehUxAuIeaxMwCsdSdB76netL0MuSUlsV8YxNkWlNsMrJBYkklwdDr0EjbaK5wDA4jGBmsWmcIBmbMiqs8iXZZ56b76dZYa1aB0AbOCoU5SpGpJGpIYgZRA1k91e4J5SfUDNlVa3cKvcttMZlAhl5rEsI1EaEEgQYpSV9RVG1bCuEcNOGxGe6okLlytlYf2inQiRBtm4pPq2kR7C4XzLG6qxJCXMskjM+YZ+hdgI5GFBIOlGNxixjXBLFXJZyiyAwUFtCSSpIEHcCCR3U8ZHmwbqjXUEDMVZT6SMCSdjmGsiJ3AirvpK4+ZLa2EHEcUH8zYLNlw1sGADJNwC5ecDTtTlHTszy1ngcexRlDTm9IGY3JIbTtc+yNyaM4xwG2CHDkXPNpC2xLlygdrjEwMozokAzOnKDkcYGs3XQ5S0kBgpAMGQyhoIkgbjnVyhHItmNVhWJ4TZk5c5JYEQR9oSEyRIM7S2sbV9n8h/KO3YwVhLrQVQLGRpUDQK0TLRqSI320r5LiOIWgbQw+cvlQ3M2X0wO0sScy5ixmROYaCKa8KxPmYa6O1cQhLnaNuGAhxAkEAnMuWZk89JPLkgrXPqK3JH2m95aYcIStxS0HKpzAsQCYHZnlvGnsr5XxXyj/rF23bLebuux7babyQBJgkztptuIpSt24WKPDXEIXQwCOg1379NzQnEnGhy5GU7ae3YgRqDqY0NGOV5dpURO3TGXFDmUi3ARyDmgiM2VeusTJAjTXUCaf+UDXBat9q2VRBCyQyk2/NZjAgjMx2OmkgiaxOD4hAKliFefRAlTlEMY+yJJgNsWOs0bxhybf8NDlRiGZm9YK5Qdi5I7gR660KFeEthdOLBcPix5wJpldSoYyFJy6NrrrlUcufWmvC8KMqZwZImNvE77RoI39lIuH8YCuoNq1eVCc2dFbMD6QDESs76HT20yt+Uiall826gnT0GjYAfZMRpMGNhWXPGb91FTVcGrw+Ft2POMJGcW2M67K2ZQdyBczLrrK0g415bqua2jvmKqphEKPM5kfM4AEt0aQw9GK5xHHo9h7VzPmOmVGGYGJGaCdjMgzOY7EzQfBVt4MC5kXOxZbeYSSwXVjI9EZl05llGxaGjK1b5/OQpop4lhlw7ZVUuWkyAN1JW4oI2CvMfeV0O0Vy3hnP8RWyGF1DRvrlUqTnIEMY21G4IqvH4hmUtne6zFnltWLMAHcCdWJtgGZiBFAfXwxUtLACCCQrKRPq13156bUNLnuv8g54NvwXPbtgu63JIWdOzMAWy52JLDf73g2+sMWVlACAkc9GkIUPZ0jKF39prJ4PjYdMgCsoYyDJlTpDFiusEyuoJRTowmnPDyzdq40eJkhRLSRlzZSACT1pm9KoCjT3NBisV2TzJGnh8atwLAJrpJJkn3TQ6i1lBCST95hO07x39fGpqtsj+zE+uY9wmqX2iJuUdthgrqY1B9Rr1y6vUUvGT7g2033qCEH/AIQnrPz6qnfxDoGDY1eo8ah9dT7y+P70M6iPQX36fGq//wBa+/40vtECaCkgD7J/T8q6t0Dbs8tqtbh67z7zVLcOU7fGsKaLCdu92gARr1I8J5HoTUcTg5IOYAxmDDfTQlwuhB0iGIOkRMGv+iQef+n9qJxKSGLEy1xrjmBB3IEmdBIjoEUdrnpwyhG0yjNGT4Mvj7rozm0zB+2WZYAg+lBK6b7wY01JAByfH8e7KqEvk1mZJZ5LMxeBnMtzmK2/EuHBc5YEBtjM9tmLsSNY1yxoay3FsIrQFIOXTKxkEdxMNPr8a148kbRTpceWJ8NxBkUAKVSB2u+N9I9/jRF3HC8CCYO3nNNegYD2arJ6zV6cNCns7NupG2/okzpvprz1MGoYvhYA0HUx0C7nU6CQRymDsBV2qNipoGw2ayQ6kpcV95Eaxy2iPOA0zt8XZz2rqyw1VFU6HYEFl7UbgE+veo4Dgr3bcswRdg7DRgpK9lRq5GokdnsnWRQ/FOGsB2WVwoAIyxMaA5dRMb6ySTSzcJOpVYdhlw2/afEecxF0kWg0QpGc7IFTVtPSPLsgbU/xeFwOOXLbEZV9PUXEPUrqcs+yvnqYjMDlA3ER4bd5Pvou1wvFLbS/bGUs38OHUOdSJVJzFSRG2vfVWXs8ZNNyprjehXG9y7G+Tb2JYQ6bZgNO1Pp6jIcobukRzmtD5Pi3hsMly8wLXbmZLIJGUWiVNwupzKzGQAsdkTOsUT5I+WtrEKcNilyXXOUMqmHJ0C5QOy8+zU7bUh8qvJe9bu3HtrdKMdeyTtpyGmgHf+VVapzk8WVV6+YN+JD2/bwt7tKmVgcxCNoyLuFkgowWdZIOXYc1fELyZ2ADAmdydBJMGAQTqAZ/ejvITyObFYK9fztmW4bdtQrNoEHnA2QFu0LmUQOzE6zTDh3kni3ITEYUMg7K3EdFYZdi6XTnAIk8uehGzLHolzx8gONM+fPiQCRGsgR6MTrqZJBHKCNZMcqb3+Jg2YadUUMDIlwT24ifRCgiRrBG2h3H8Mlh7loqjG0yBj2WyM6FipnQEMsESRvvBpJxXE9tlhA6tBWOzmLMCB6hl0PfzroRlqLFIWtjIaVhR0OwJMzPrnfWIq/DcQdWkIZGpYAEgde0CFg8/eKDw9sg6jX8u8U1wPD1bUjNGkcup568vAUuScY8kk0uS/B8WRVggaLIWTqemYrAOnORNLsfjnxDQogLoADoBqYk76k69+wrX4XhqFGHmQ4CgknPOVdZASDAC9+21Yvil20LjeYjKeeu53Ak7VVhalbSFg0+gZg89u2UeRJBQEaqYkkGRvlHd401XDNdUArmCGC4BKspJM7GCraSpEjL2SQWEeH4RRa84yHtAlmMACJkkJy2EUFa/hvmY+dU6IwcF0jUyvIEZttqVNTbrn7/AJ6gu2xmLVtGKKc+2gmAN51EsYaNSYk6Dk94fiEME5Lcn0QQTJWNuREqYIG3Ks0Lb3LmYWys5Zg7tosgnq8+ueVTuXHt5cwbUCH+9CgkgcxvqDEjSdy2TDOS3Cm0fSgogaEADu35nu5eAHKvJdO0nwms/wAG441sAlZVuZYnTuEdT1rT28SHQNkM6bHb3wdI8a584Lkvx5HdUDuT1FTtO3ID9fzqzIpHoH8R+NSNgDa2TzPaj2atvvVBpK/rB5ivfWT0/KrWsKf+H/qPxqP1QdG8f3qMiCDhxrrXfMCuEgVwmqLCDYjD3SewyAaRpB06kz8iqcXdvKvoKT1EsD10A09p9lGecBO9U321+fDanUntsJp9TIcSVsuYrlUkgKpicsk6MwI2O20TpQPm2kdjNlJzNEwAGymeQLIZYnYab1sMfgFdCrKpUA6FmXMNyA6gkSRqe6lmHw/mUuMFe3AEgXCQssELAx5ztM6jbKSp7JOtdDBTjcnSMmSPipcipeGkOhe6oyjtGSe2wkTpzAAEaErcG4Aao4ex5xTAuKGXMpOjAAaZgOymigEfZLj7XZnfZ1+yAe2oLQqMyWrhYebUxrkKyGjRRGgFA2sMGCFW85ojqWJACkkBGRSAGZVV4kmG5xNdFaVFtLbzf5/oCjXUExXlGxYlwS3PLrHLKBEAAaQNABtQbcZUEySPZ+gpvhOFC6WKKpyEZnEZc33QszIGsAgCNTqJrxXCgLiKLe7KAp1zEkCIWBBOmsnXnWSsSeyJS6iTDYXJdJDKVZpUg6SCTB6EaU4vZXCAOEIUZQ7ZQPN9iASIB/hganQx3Vbxng6Jda3aXsqWIddAygnY8yNuzM+qTQ3GeOKC4s2kNtPRBsKYWdC2dT2jAJMmTNNq10LyPfIvgpw9u7jHK57hNqzlcE7g3bqlCeUW99muTyBLxmKuFcqmCd+sdfX3zSLyd8q0awbN1SjK+e15m1ObOIdCq7EsttpA1yxIqy9xK8BCWnR2I7d2AFBBE5NzuGk6DLs00k4ty8ZJJ2B8T4oLANu2bvnWMnzblI+yC5QZj6ifDm74NY4iyedbFXUuDsBfOMVKrEZ4aDJntannvVWN8mxYsebBlyZuXPtMwJMydh08dzUfKXy1xQRTaS1aghWKqDmaCZAeV7UMdB3TTqV1GCXzCn0RmMLgUvXLnnBea47sWRMqKGzGd85McuyPXWmu/Rq9yzntXctztFrV9x2iZkrcgAE/zKNedA+T3lGXL/WCCxHYK27atnJBLM6oDAWfWSJ51rcP5UuMNilEm4LJ82RPNltkhQwzEJcZtZgrPI0JzyKaS2C27o+V4rEvazoyIrqSjEATKkgiQYnQ6jpVtrjRtsCoZezE84JGo5HbnTe35EuyggEr3nISYkwzad0weZ1qm9gTaKhw4PItkGkbKxzCOcwCJIgVpSiwXEuwXl1dttnmVzAyRLKYgEARByqAQpVTl20FdxV3C5S9u9ZzjVQLbySdxke3Ed0xroaFxdvD3Dlth0cxuOwYmT19sEb7CIV3cOtolDLRIMHSDGuqzr0ipLCpegNKZpMHi/rNpw99LaelctCFAiCpSdWAyqYk9oSQSQaUYK+d4DNAESJO3LSNY2131qFi6NQqKno7idjzO+0+uetE3HZHClSFLLqTIyEBhD7gwRpPUabVZiioWl16BSS4HVjFrkSI19Mlu0NAp0A0ULAHpaAmRqDp8FxGQCBsZJAWVgk9ojSB168zpWN4fgRDAtBUNAIzCAxtsRBBgCJ39IGDrTLhl0oEDEMEDiNSG9J1PaiRnaOUADrVsssoeQyxp7Gs4cbJfMVUjdRJCggsfOMQRCABpERI5c2z3bZM2ypJLdAQNwNgc0bjltWewOGtuEKQrPna6I1zADKdZGbN2tBrLac6Y8L4QLWYhzLaaQeYM6eqI011M1ze0zxzT2V+jLIQcWMJPMioiuoes7nTrrUhe7q5PwNRzN313TrVog93tFSgdT7qPyAe0j9jUX9vgaXHhifdUepB8KExHCoEqLc66MgAPtCn8qigvMljO5dG3xrius9owOeusdQOtJV4S0ai1Mn0V5abkqJPfFTHBzBhU9eXxO3q06sKOmK6gKOKXovBrhm0NkWGbcDtBDMCWMyScscxSW/xhRmOVhOmUkjUTlcqIHZzHKsQvrJNNcVw+4SMiIAB9kAbTBI68/bWfx3CXLy2Wfy91bI5724XoVd3W4o4rxl7ihoyQxYBZ0JGXfeAB7z1ofhAJMSpJIXtNrAAg7HsqByk5lWRApy/CoHIx87RWmt8DS5bTNaY9mTcfDqk6HVjsTAJmdABrMgao572RXNady3yV4rZs4Y2b7Lb/i3LgIR2Rw+WDCglYChQSNRl1GtJ7/GrDYoebdluW0ZkdgyKbrqRnGkqtq2WaSASwXYAmr+OcPVLYQaK3Y0ETcdOwp9ck+tRy3x128HJfKczWih65iRt0BAK9wYgzzKjGT1Mqj4htexIvohsM0WyULMIgBQ2YRyAB5SJWYmguI40IYjt+bADEQS8gFnUk6+lp3DTeocJNwHJbthTIOhMbpq5YkBc1sHXqd9IHvYLzl0wSxyhizb9tGfPtoux23bvqRxRT9AaUmUW+K3bDD6vce1KlC6khoLTo26kiASsEgRsTV2A8pjka1c7YOYrcYkuCRqJJiCRp0J7zVWK4cwBI1UcuYnb19D0NDYbhJYa99XOMZKpDpqj7FjYv2UuiMt21buCDIzMozgE8w+YR6q+ceUl/JdFv7ozRv6Q0BJEDQk8+W1V8M8osVhAbdq4MkyA6q4UzmJTODlkqCQNDGoNE8BC3bl57oFx2UtncjRi0ZzIiZmAAToIESVGPDUr6C0k7EWHXUR2jE6A+qCB4z31q8Dxo2LD57QLOCmeT2dFYggiASBlMHQGSO1FVXOG9v8Ahq5JUmBlPoyslQyAg9iNp1PbrPpxLEWb5YQLimFz21JQg8kcMFM+B57yzislNr8QzTbPovD8Rfa0ty9d+qm7FuytuxmJBzFBmuEkE+cukZj2VYNoCCLfKbiXm7b+fwq4jLlHnLTA2+3DF7oU57e4yoR6JXtEkk5rCYlittbz+ee4UziQ3btMVQMV0bKh9IkxkjoKc3uBZkLBlXzkmSucBj2dNvSMNlhpJMA6rSOaToqaSZmn4pYcFLWHFtDsHLXGBJ2OqmCIXTXpOgWhuF5yoRldW2t3HCGRIIt3mOXSQYYiQRIJ3u45wMBQ/n8Mx2CJbFtidJgWwVJEg6sNCCNDUEsqcL2pN3zxI59g2wGzeshY/wADUXLqmWpdUDtwds0KlxQcoGZSZIG4dOzPxq61gLo+zIaCwIhZMnWT2TA7jptViAKF7Eez8/zpjYXMAMuaBGwnxiapllkWKD8wTBWHWOxtsR64kEaESNxRrLdz+iAvSCT87b0ywdrLBKe4fCnVkEj0dfUKolld8FqQmwJfcA9ZED8zTu1jTzBPtQ+7NNXYfDCf7MdJkD9at+qQTpPOdtOX2qyydvdDo9bxRI9Ft/5f99X+eA5H/Sf/ACriEjx01/WaJCTvr41S36BKbeJ/lbwX/dXfrP8AK/8Ap/31fl/lr3mz09/70VLyJQIt2dSAAOk/rV4uiNF9saUQLCfdB6xA/SutaHK0D6yPhS+EAF5zoJ9mv51Y9oRrJ7p+evuq5bWkG0g8D+mlS8wsyVBMyBpA6kab959lDYgHctAgyQPVpSzEYBCRAnptP57VofNrPoifUPhUfMD7gHXarFSII7XC1O/LuFWXrItq4TKpKsAQADm0ILQZI7MGI9KeQpndw/PL+X6UNCMcuhI1IA18KMZuLtMVx1KmZ3jbI2YakOlsjlkdOSwBIIC6jYyR6RhJ9SUAkakknvmdT3+ytte4ajH+zb2Kf1q9+GKtvL5qJ5Ea+0RRl2i+QRxqPBgvrRVEtWFW1mMvcukRMqwbSIAKuAOhG52p4cEbsoHZQltWcgA/w5Gs6Zsi2yFEgaAkgTWlxPDQDraJUDYACT3yPXp6quwmFXzuUKOzGZgRktku/ZU6ANIgak9tSJCl63Ys2tbGfLGuDJ8V4eyOSmVGzA5G0VgQqxDaCHcoDy7IJiDQNu9lVgyFSh1QiCvdB7q3ePwHnV7VpbyZj55NJTK5R7ihukMOz2hB0K6Vj7nk/cDt5qWtuF0uhg6dUBkyBqAeYjQa1cpqKqRXGLa2M/xPVsq8xM9x2NX+T1g2rysWdVkB8r5cySCUJBnKYE/GKe4XgJtA5hm5Dfl1o3B8BZ/sxy/elfbIpcmiOPagx8KhUvmysELw9ssRmGUaBuwCqDWCEGUFR2qx+K4U1tip1jro22xVjII6ajTfrv7GFfzZ7I852TMaMLYQKpG3oqRHM95pde4Q145zby6ZCu5lQOZ1iCIkDQDeKXvo05p7X/gEU70sX+S2DDmXbtArbQAgsEVSWgL07Bk8lf263AsWWZyHtZQNVyIUtsTlkm2TI0nsrMcmW4TgRWNCD1Eg9Jn1GiBhbls9guugErIICnMADyGaDA3yjpVXtMbJLDZmPKDHPcYW3tWFyOTms5W1O8vb0gmTEcx0AoXDWwezkPSSDHjFaq3we6DAWPnpTfC8KJgldfVSS7THoWRhRj8Xg1MCJhfsoY9y1bgsB3NA/kafDLW4/orX0R7K4nB2HI+FU+0dEPpEWGAUaLc/C36rRFnF5dlufgPwrQJwv1zUjw75Jod6nyShLb4m2nYud3Y/arf6QP8Ad3D6l099MzgY5VJOH90UmuPkGmLDjjyS56so+NTXFtHoXNe5f99Nlwpjb8qrOF7qmqJBa3ESP+Hcn/CD/wBpPiYrn1v+R/8A+f8A9qaeZMbflXvMnuo3FkB7fnTqSoG0Zdfzqw3nUejJ9VZvg+NuGZdz2jux6eun+DuE7kn294rNSGZOzxG4d7JHfIjwq4Yhv7t/Z8TAPjRFtR0qwKI2p6oDKEI5E6fPWrEIr14a+yu2xtRaAcPjU45AH1fAVJtzVuXQ+qhpCBNilXeSeem3hzofEcXtrPpkbiF/eiF3qF5zJ1PyKRMIEuJW4Nbb+1I/WoYfhQzKVDBRMKSQoneAG9I69ozHLUCGWYzvXrY1Pz1qyFxepCySkqYD/QgzZ5OaApdOyzQI7cGGMaZoGh9VXLwtFUQogaer1bx+1GJsP8X6VOwPT/wg+8Uzk5PcCSWyFR4Qu8A+yp2OGEbAD2e3pR6jte2pcqrbCDW+Ex90g+ufH2Vf9RA13nUmiEOnt+NTj59lHoGhZdwXdFRXD9QKLZjO/IVEGlIQ+rgCAAK4tqNI93715nPXpV9sTProWQrIj/1+9TBPT3VIqOnOvKgnYU65CQPq/OvB6sy6GqVUdKbSKWBx09wrvnR09uleP6muMd/nnQoJE3PnSvEiuHnXmYwNaiIcNeyioI511NdznqaKIf/Z"/>
          <p:cNvSpPr>
            <a:spLocks noChangeAspect="1" noChangeArrowheads="1"/>
          </p:cNvSpPr>
          <p:nvPr/>
        </p:nvSpPr>
        <p:spPr bwMode="auto">
          <a:xfrm>
            <a:off x="0" y="-933450"/>
            <a:ext cx="23717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179388" y="1557338"/>
            <a:ext cx="424815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FFFF00"/>
                </a:solidFill>
                <a:latin typeface="+mn-lt"/>
              </a:rPr>
              <a:t>An Advent wreath is key to the preparation for Christmas as it is a symbol of many important things for Christians. The wreath is circular and made from evergreens.</a:t>
            </a:r>
          </a:p>
          <a:p>
            <a:pPr eaLnBrk="1" hangingPunct="1"/>
            <a:endParaRPr lang="en-GB" altLang="en-US" sz="2000" b="1" dirty="0">
              <a:solidFill>
                <a:srgbClr val="FFFF00"/>
              </a:solidFill>
              <a:latin typeface="+mn-lt"/>
            </a:endParaRPr>
          </a:p>
          <a:p>
            <a:pPr eaLnBrk="1" hangingPunct="1"/>
            <a:r>
              <a:rPr lang="en-GB" altLang="en-US" sz="2000" b="1" dirty="0">
                <a:solidFill>
                  <a:srgbClr val="FFFF00"/>
                </a:solidFill>
                <a:latin typeface="+mn-lt"/>
              </a:rPr>
              <a:t>These symbolise very important beliefs about God, </a:t>
            </a:r>
            <a:r>
              <a:rPr lang="en-GB" altLang="en-US" sz="2000" b="1" u="sng" dirty="0">
                <a:solidFill>
                  <a:srgbClr val="FFFF00"/>
                </a:solidFill>
                <a:latin typeface="+mn-lt"/>
              </a:rPr>
              <a:t>one that he is eternal, no beginning, no end – just like a circle.</a:t>
            </a:r>
          </a:p>
          <a:p>
            <a:pPr eaLnBrk="1" hangingPunct="1"/>
            <a:endParaRPr lang="en-GB" altLang="en-US" sz="2000" b="1" dirty="0">
              <a:solidFill>
                <a:srgbClr val="FFFF00"/>
              </a:solidFill>
              <a:latin typeface="+mn-lt"/>
            </a:endParaRPr>
          </a:p>
          <a:p>
            <a:pPr eaLnBrk="1" hangingPunct="1"/>
            <a:r>
              <a:rPr lang="en-GB" altLang="en-US" sz="2000" b="1" dirty="0">
                <a:solidFill>
                  <a:srgbClr val="FFFF00"/>
                </a:solidFill>
                <a:latin typeface="+mn-lt"/>
              </a:rPr>
              <a:t>It is made from evergreens, which </a:t>
            </a:r>
            <a:r>
              <a:rPr lang="en-GB" altLang="en-US" sz="2000" b="1" u="sng" dirty="0">
                <a:solidFill>
                  <a:srgbClr val="FFFF00"/>
                </a:solidFill>
                <a:latin typeface="+mn-lt"/>
              </a:rPr>
              <a:t>symbolises life and Continuous growth – the gifts which God gives to us. </a:t>
            </a:r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Read page 6 and complete task 2</a:t>
            </a:r>
            <a:endParaRPr lang="en-GB" dirty="0"/>
          </a:p>
        </p:txBody>
      </p:sp>
      <p:sp>
        <p:nvSpPr>
          <p:cNvPr id="1945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altLang="en-US" b="1" dirty="0" smtClean="0"/>
              <a:t>a. An Advent wreath is a key symbol of the season, it is made in a circular shape and of evergreens. Why is this significant to our beliefs about God?</a:t>
            </a:r>
            <a:br>
              <a:rPr lang="en-GB" altLang="en-US" b="1" dirty="0" smtClean="0"/>
            </a:br>
            <a:r>
              <a:rPr lang="en-GB" altLang="en-US" b="1" dirty="0" smtClean="0"/>
              <a:t>Explain your answer.</a:t>
            </a:r>
          </a:p>
          <a:p>
            <a:pPr marL="457200" indent="-457200" eaLnBrk="1" hangingPunct="1">
              <a:buFont typeface="Wingdings 2" panose="05020102010507070707" pitchFamily="18" charset="2"/>
              <a:buAutoNum type="arabicPeriod"/>
            </a:pPr>
            <a:endParaRPr lang="en-GB" altLang="en-US" sz="24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9062" lvl="0" indent="0">
              <a:buNone/>
            </a:pPr>
            <a:r>
              <a:rPr lang="en-GB" b="1" dirty="0" smtClean="0"/>
              <a:t>b. Draw </a:t>
            </a:r>
            <a:r>
              <a:rPr lang="en-GB" b="1" dirty="0"/>
              <a:t>an annotated advent wreath in your jotter, explaining what each of the candles and the wreath represent, and when they are lit.</a:t>
            </a:r>
            <a:endParaRPr lang="en-GB" dirty="0"/>
          </a:p>
          <a:p>
            <a:pPr eaLnBrk="1" hangingPunct="1">
              <a:defRPr/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Advent Symbolism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975798" cy="435133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GB" altLang="en-US" sz="4100" dirty="0" smtClean="0"/>
              <a:t>Success Criteria</a:t>
            </a:r>
          </a:p>
          <a:p>
            <a:pPr algn="ctr">
              <a:buNone/>
            </a:pPr>
            <a:endParaRPr lang="en-GB" altLang="en-US" dirty="0"/>
          </a:p>
          <a:p>
            <a:pPr marL="0" indent="0">
              <a:buNone/>
            </a:pPr>
            <a:r>
              <a:rPr lang="en-GB" dirty="0"/>
              <a:t>I will be able to: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Identify the significance of the colours of the priest’s robes during the liturgical year.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Explain what the different parts of the advent wreath symbolise.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Identify the key themes of advent.</a:t>
            </a:r>
          </a:p>
          <a:p>
            <a:pPr algn="ctr"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983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3250" cy="4525963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Write down 3 things you associate with each of the following colours:</a:t>
            </a:r>
          </a:p>
          <a:p>
            <a:pPr marL="0" indent="0">
              <a:buFontTx/>
              <a:buNone/>
              <a:defRPr/>
            </a:pPr>
            <a:r>
              <a:rPr lang="en-GB" dirty="0" err="1" smtClean="0"/>
              <a:t>Eg</a:t>
            </a:r>
            <a:r>
              <a:rPr lang="en-GB" dirty="0" smtClean="0"/>
              <a:t>. Red – anger, passion, danger.</a:t>
            </a:r>
          </a:p>
          <a:p>
            <a:pPr marL="0" indent="0">
              <a:buFontTx/>
              <a:buNone/>
              <a:defRPr/>
            </a:pPr>
            <a:endParaRPr lang="en-GB" dirty="0"/>
          </a:p>
          <a:p>
            <a:pPr>
              <a:defRPr/>
            </a:pPr>
            <a:r>
              <a:rPr lang="en-GB" dirty="0" smtClean="0"/>
              <a:t>White – </a:t>
            </a:r>
          </a:p>
          <a:p>
            <a:pPr>
              <a:defRPr/>
            </a:pPr>
            <a:r>
              <a:rPr lang="en-GB" dirty="0" smtClean="0">
                <a:solidFill>
                  <a:srgbClr val="FFCCFF"/>
                </a:solidFill>
              </a:rPr>
              <a:t>Pink - </a:t>
            </a:r>
          </a:p>
          <a:p>
            <a:pPr>
              <a:defRPr/>
            </a:pPr>
            <a:r>
              <a:rPr lang="en-GB" dirty="0" smtClean="0">
                <a:solidFill>
                  <a:srgbClr val="92D050"/>
                </a:solidFill>
              </a:rPr>
              <a:t>Green – </a:t>
            </a:r>
          </a:p>
          <a:p>
            <a:pPr>
              <a:defRPr/>
            </a:pPr>
            <a:r>
              <a:rPr lang="en-GB" dirty="0" smtClean="0">
                <a:solidFill>
                  <a:srgbClr val="FF66FF"/>
                </a:solidFill>
              </a:rPr>
              <a:t>Purple – </a:t>
            </a:r>
          </a:p>
        </p:txBody>
      </p:sp>
    </p:spTree>
    <p:extLst>
      <p:ext uri="{BB962C8B-B14F-4D97-AF65-F5344CB8AC3E}">
        <p14:creationId xmlns:p14="http://schemas.microsoft.com/office/powerpoint/2010/main" val="91694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Advent Symbolism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08162"/>
            <a:ext cx="5239494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/>
              <a:t>Learning </a:t>
            </a:r>
            <a:r>
              <a:rPr lang="en-GB" sz="3600" dirty="0" smtClean="0"/>
              <a:t>intentions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r>
              <a:rPr lang="en-GB" dirty="0" smtClean="0"/>
              <a:t>Today </a:t>
            </a:r>
            <a:r>
              <a:rPr lang="en-GB" dirty="0"/>
              <a:t>I will explore</a:t>
            </a:r>
            <a:r>
              <a:rPr lang="en-GB" dirty="0" smtClean="0"/>
              <a:t>:</a:t>
            </a:r>
            <a:endParaRPr lang="en-GB" dirty="0"/>
          </a:p>
          <a:p>
            <a:pPr lvl="0"/>
            <a:r>
              <a:rPr lang="en-GB" dirty="0"/>
              <a:t>The colour of the vestments priests wear.</a:t>
            </a:r>
          </a:p>
          <a:p>
            <a:pPr lvl="0"/>
            <a:r>
              <a:rPr lang="en-GB" dirty="0"/>
              <a:t>The advent wreath</a:t>
            </a:r>
          </a:p>
          <a:p>
            <a:pPr lvl="0"/>
            <a:r>
              <a:rPr lang="en-GB" dirty="0"/>
              <a:t>The significance of the Sundays of Advent.</a:t>
            </a:r>
          </a:p>
          <a:p>
            <a:pPr algn="ctr">
              <a:buNone/>
            </a:pPr>
            <a:endParaRPr lang="en-GB" altLang="en-US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319" y="2924944"/>
            <a:ext cx="3234556" cy="323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35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Advent Symbolism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975798" cy="435133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GB" altLang="en-US" sz="4100" dirty="0" smtClean="0"/>
              <a:t>Success Criteria</a:t>
            </a:r>
          </a:p>
          <a:p>
            <a:pPr algn="ctr">
              <a:buNone/>
            </a:pPr>
            <a:endParaRPr lang="en-GB" altLang="en-US" dirty="0"/>
          </a:p>
          <a:p>
            <a:pPr marL="0" indent="0">
              <a:buNone/>
            </a:pPr>
            <a:r>
              <a:rPr lang="en-GB" dirty="0"/>
              <a:t>I will be able to: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Identify the significance of the colours of the priest’s robes during the liturgical year.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Explain what the different parts of the advent wreath symbolise.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Identify the key themes of advent.</a:t>
            </a:r>
          </a:p>
          <a:p>
            <a:pPr algn="ctr"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9630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Re-cap Advent </a:t>
            </a:r>
            <a:endParaRPr lang="en-GB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en-GB" altLang="en-US" sz="24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sz="2400" b="1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en-US" sz="2400" b="1" dirty="0" smtClean="0"/>
              <a:t>The word </a:t>
            </a:r>
            <a:r>
              <a:rPr lang="en-GB" altLang="en-US" sz="2400" b="1" u="sng" dirty="0" smtClean="0"/>
              <a:t>Advent</a:t>
            </a:r>
            <a:r>
              <a:rPr lang="en-GB" altLang="en-US" sz="2400" b="1" dirty="0" smtClean="0"/>
              <a:t> means </a:t>
            </a:r>
            <a:r>
              <a:rPr lang="en-GB" altLang="en-US" sz="2400" b="1" u="sng" dirty="0" smtClean="0"/>
              <a:t>“Arrival”.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sz="2400" b="1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en-US" sz="2400" b="1" dirty="0" smtClean="0"/>
              <a:t>During this season we prepare for the arrival of Jesus,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en-US" sz="2400" b="1" dirty="0" smtClean="0"/>
              <a:t>The son of God.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sz="2400" b="1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en-US" sz="2400" b="1" dirty="0" smtClean="0"/>
              <a:t>The First Sunday of Advent is the Sunday closest to 30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en-US" sz="2400" b="1" dirty="0" smtClean="0"/>
              <a:t>November. This Sunday is 4 Sundays before Christmas.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sz="2400" dirty="0" smtClean="0">
              <a:latin typeface="Comic Sans MS" panose="030F0702030302020204" pitchFamily="66" charset="0"/>
            </a:endParaRPr>
          </a:p>
        </p:txBody>
      </p:sp>
      <p:pic>
        <p:nvPicPr>
          <p:cNvPr id="15364" name="Picture 8" descr="http://4.bp.blogspot.com/_MsZQFBCH0aE/TPeF4q-wvEI/AAAAAAAABQQ/BuOIDXS7PK4/s1600/Advent%2Bcandle%252C%2Bone%2Bbeing%2Bl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628775"/>
            <a:ext cx="1150938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The Candles</a:t>
            </a:r>
            <a:endParaRPr lang="en-GB" dirty="0"/>
          </a:p>
        </p:txBody>
      </p:sp>
      <p:pic>
        <p:nvPicPr>
          <p:cNvPr id="16387" name="il_fi" descr="http://1.bp.blogspot.com/_jMVOb0AAPzk/TPPP-i3PH4I/AAAAAAAAD1g/kDzRF9MGFLE/s1600/ADVENT-CANDLES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773238"/>
            <a:ext cx="3395662" cy="4525962"/>
          </a:xfrm>
        </p:spPr>
      </p:pic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4428912" y="1415750"/>
            <a:ext cx="43211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FFFF00"/>
                </a:solidFill>
                <a:latin typeface="+mj-lt"/>
              </a:rPr>
              <a:t>The wreath consists of 5 candles. These candles also symbolise aspects of advent.</a:t>
            </a:r>
          </a:p>
          <a:p>
            <a:pPr eaLnBrk="1" hangingPunct="1"/>
            <a:endParaRPr lang="en-GB" altLang="en-US" dirty="0">
              <a:solidFill>
                <a:srgbClr val="FFFF00"/>
              </a:solidFill>
            </a:endParaRPr>
          </a:p>
          <a:p>
            <a:pPr eaLnBrk="1" hangingPunct="1"/>
            <a:endParaRPr lang="en-GB" altLang="en-US" dirty="0">
              <a:solidFill>
                <a:srgbClr val="FFFF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348038" y="3429000"/>
            <a:ext cx="1368425" cy="71438"/>
          </a:xfrm>
          <a:prstGeom prst="straightConnector1">
            <a:avLst/>
          </a:prstGeom>
          <a:ln w="412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4787900" y="2349500"/>
            <a:ext cx="38877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FFFF00"/>
                </a:solidFill>
                <a:latin typeface="+mj-lt"/>
              </a:rPr>
              <a:t>There are 3 purple candles. These are to symbolise the prayer and penance we should be undertaking in preparation for the birth of Jesus.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763713" y="3573463"/>
            <a:ext cx="3241675" cy="1009650"/>
          </a:xfrm>
          <a:prstGeom prst="straightConnector1">
            <a:avLst/>
          </a:prstGeom>
          <a:ln w="41275">
            <a:solidFill>
              <a:srgbClr val="FB23B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TextBox 12"/>
          <p:cNvSpPr txBox="1">
            <a:spLocks noChangeArrowheads="1"/>
          </p:cNvSpPr>
          <p:nvPr/>
        </p:nvSpPr>
        <p:spPr bwMode="auto">
          <a:xfrm>
            <a:off x="5003800" y="4221163"/>
            <a:ext cx="36004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b="1" dirty="0" smtClean="0">
                <a:solidFill>
                  <a:srgbClr val="FFFF00"/>
                </a:solidFill>
                <a:latin typeface="+mj-lt"/>
              </a:rPr>
              <a:t>There is 1 pink candle to show how we should be  rejoicing the coming birth of the Messiah. </a:t>
            </a:r>
            <a:endParaRPr lang="en-GB" altLang="en-US" sz="2000" b="1" dirty="0">
              <a:solidFill>
                <a:srgbClr val="FFFF00"/>
              </a:solidFill>
              <a:latin typeface="+mj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95513" y="3357563"/>
            <a:ext cx="2881312" cy="2374900"/>
          </a:xfrm>
          <a:prstGeom prst="straightConnector1">
            <a:avLst/>
          </a:prstGeom>
          <a:ln w="412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TextBox 10"/>
          <p:cNvSpPr txBox="1">
            <a:spLocks noChangeArrowheads="1"/>
          </p:cNvSpPr>
          <p:nvPr/>
        </p:nvSpPr>
        <p:spPr bwMode="auto">
          <a:xfrm>
            <a:off x="5076825" y="5661025"/>
            <a:ext cx="38163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FFFF00"/>
                </a:solidFill>
                <a:latin typeface="+mj-lt"/>
              </a:rPr>
              <a:t>A final white candle is placed on Christmas eve for the coming of Jesus.</a:t>
            </a:r>
          </a:p>
        </p:txBody>
      </p:sp>
      <p:sp>
        <p:nvSpPr>
          <p:cNvPr id="19" name="Cloud 18"/>
          <p:cNvSpPr/>
          <p:nvPr/>
        </p:nvSpPr>
        <p:spPr>
          <a:xfrm>
            <a:off x="755650" y="5013325"/>
            <a:ext cx="2665413" cy="1844675"/>
          </a:xfrm>
          <a:prstGeom prst="cloud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Jesus is known as the “Light of the World”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Vestments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987675" y="4581525"/>
            <a:ext cx="2016125" cy="1427163"/>
          </a:xfrm>
          <a:prstGeom prst="cloud">
            <a:avLst/>
          </a:prstGeom>
          <a:solidFill>
            <a:schemeClr val="bg1"/>
          </a:solidFill>
          <a:ln>
            <a:solidFill>
              <a:srgbClr val="FB23B3"/>
            </a:solidFill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buFont typeface="Wingdings 2" panose="05020102010507070707" pitchFamily="18" charset="2"/>
              <a:buNone/>
              <a:defRPr/>
            </a:pPr>
            <a:r>
              <a:rPr lang="en-GB" sz="2000" b="1" dirty="0" smtClean="0">
                <a:solidFill>
                  <a:srgbClr val="7030A0"/>
                </a:solidFill>
                <a:latin typeface="+mj-lt"/>
              </a:rPr>
              <a:t>Prayer</a:t>
            </a:r>
            <a:endParaRPr lang="en-GB" sz="2000" b="1" dirty="0">
              <a:solidFill>
                <a:srgbClr val="7030A0"/>
              </a:solidFill>
              <a:latin typeface="+mj-lt"/>
            </a:endParaRPr>
          </a:p>
        </p:txBody>
      </p:sp>
      <p:pic>
        <p:nvPicPr>
          <p:cNvPr id="18435" name="Picture 2" descr="http://1.bp.blogspot.com/_IVXcXnFBFrk/TPPhplJXGTI/AAAAAAAAALM/-FSy9WSOz8A/s1600/RV_D102V_i00%255B1%255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57338"/>
            <a:ext cx="3543300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 descr="http://www.bbc.co.uk/threecounties/content/images/2007/02/07/vestments_high_mass_purple_470_470x35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429000"/>
            <a:ext cx="352901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4500563" y="1700213"/>
            <a:ext cx="44640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rgbClr val="FFFF00"/>
                </a:solidFill>
                <a:latin typeface="+mn-lt"/>
              </a:rPr>
              <a:t>During the season of Advent the Clergy wear purple vestments; again in prayer and hope awaiting the coming of Jesus. </a:t>
            </a:r>
          </a:p>
        </p:txBody>
      </p:sp>
      <p:sp>
        <p:nvSpPr>
          <p:cNvPr id="7" name="Cloud 6"/>
          <p:cNvSpPr/>
          <p:nvPr/>
        </p:nvSpPr>
        <p:spPr>
          <a:xfrm>
            <a:off x="179388" y="5013325"/>
            <a:ext cx="1944687" cy="1655763"/>
          </a:xfrm>
          <a:prstGeom prst="cloud">
            <a:avLst/>
          </a:prstGeom>
          <a:solidFill>
            <a:schemeClr val="bg1"/>
          </a:solidFill>
          <a:ln>
            <a:solidFill>
              <a:srgbClr val="FB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b="1" dirty="0">
                <a:solidFill>
                  <a:srgbClr val="7030A0"/>
                </a:solidFill>
                <a:latin typeface="+mj-lt"/>
              </a:rPr>
              <a:t>Hope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 page 5 of our booklet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GB" b="1" dirty="0" smtClean="0"/>
              <a:t>Complete task 1:</a:t>
            </a:r>
          </a:p>
          <a:p>
            <a:endParaRPr lang="en-GB" dirty="0" smtClean="0"/>
          </a:p>
          <a:p>
            <a:r>
              <a:rPr lang="en-GB" b="1" dirty="0"/>
              <a:t>Try and </a:t>
            </a:r>
            <a:r>
              <a:rPr lang="en-GB" b="1" dirty="0" smtClean="0"/>
              <a:t>think </a:t>
            </a:r>
            <a:r>
              <a:rPr lang="en-GB" b="1" dirty="0"/>
              <a:t>of and write down at least 3 examples of when people in general tend to wear certain colours for certain times. </a:t>
            </a:r>
            <a:r>
              <a:rPr lang="en-GB" b="1" i="1" dirty="0"/>
              <a:t>E.g., Brides often wear white on their wedding day to symbolise purity.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57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The Advent Wreath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700808"/>
            <a:ext cx="4306887" cy="5157192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en-GB" altLang="en-US" dirty="0" smtClean="0"/>
              <a:t>An Advent wreath is key to the preparation for Christmas as it is a symbol of many important things for Christians. The wreath is circular and made from evergreens.</a:t>
            </a:r>
          </a:p>
          <a:p>
            <a:pPr eaLnBrk="1" hangingPunct="1">
              <a:buFontTx/>
              <a:buNone/>
              <a:defRPr/>
            </a:pPr>
            <a:r>
              <a:rPr lang="en-GB" altLang="en-US" dirty="0" smtClean="0"/>
              <a:t>Why do you think this is?</a:t>
            </a:r>
          </a:p>
        </p:txBody>
      </p:sp>
      <p:pic>
        <p:nvPicPr>
          <p:cNvPr id="12291" name="il_fi" descr="http://realhomilies.files.wordpress.com/2011/11/advent_wreath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412875"/>
            <a:ext cx="3744912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290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</TotalTime>
  <Words>589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Wingdings 2</vt:lpstr>
      <vt:lpstr>Office Theme</vt:lpstr>
      <vt:lpstr>Prayer to the Holy Spirit</vt:lpstr>
      <vt:lpstr>Starter</vt:lpstr>
      <vt:lpstr>Advent Symbolism</vt:lpstr>
      <vt:lpstr>Advent Symbolism</vt:lpstr>
      <vt:lpstr>Re-cap Advent </vt:lpstr>
      <vt:lpstr>The Candles</vt:lpstr>
      <vt:lpstr>Vestments</vt:lpstr>
      <vt:lpstr>Read page 5 of our booklet</vt:lpstr>
      <vt:lpstr>The Advent Wreath</vt:lpstr>
      <vt:lpstr>The Advent Wreath</vt:lpstr>
      <vt:lpstr>Read page 6 and complete task 2</vt:lpstr>
      <vt:lpstr>Advent Symbolism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</dc:title>
  <dc:creator>Owner</dc:creator>
  <cp:lastModifiedBy>F Vannini</cp:lastModifiedBy>
  <cp:revision>89</cp:revision>
  <dcterms:created xsi:type="dcterms:W3CDTF">2012-11-14T20:24:03Z</dcterms:created>
  <dcterms:modified xsi:type="dcterms:W3CDTF">2018-11-15T16:29:20Z</dcterms:modified>
</cp:coreProperties>
</file>