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67" r:id="rId4"/>
    <p:sldId id="270" r:id="rId5"/>
    <p:sldId id="269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A9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44BA9-1E2F-421A-A31A-CB3AD9741475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779BD-54A1-4703-B205-A0FDA08D0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455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84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25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56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678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849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70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27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14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45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57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54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42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NMHOLPWeTM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Prayer to the Holy Spirit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Come Holy Spirit, fill the hearts of your faithful and kindle in them the fire of your love. 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Send </a:t>
            </a:r>
            <a:r>
              <a:rPr lang="en-GB" dirty="0"/>
              <a:t>forth your </a:t>
            </a:r>
            <a:r>
              <a:rPr lang="en-GB" dirty="0" smtClean="0"/>
              <a:t>Spirit </a:t>
            </a:r>
            <a:r>
              <a:rPr lang="en-GB" dirty="0"/>
              <a:t>and they shall be created. And You shall renew the face of the earth. 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O, God, who by the light of the Holy Spirit, did instruct the hearts of the faithful, grant that by the same Holy </a:t>
            </a:r>
            <a:r>
              <a:rPr lang="en-GB" dirty="0" smtClean="0"/>
              <a:t>Spirit  </a:t>
            </a:r>
            <a:r>
              <a:rPr lang="en-GB" dirty="0"/>
              <a:t>we may be truly wise and ever enjoy His consolations, Through </a:t>
            </a:r>
            <a:r>
              <a:rPr lang="en-GB" dirty="0" smtClean="0"/>
              <a:t>Christ </a:t>
            </a:r>
            <a:r>
              <a:rPr lang="en-GB" dirty="0"/>
              <a:t>Our Lord, Amen. </a:t>
            </a:r>
          </a:p>
        </p:txBody>
      </p:sp>
    </p:spTree>
    <p:extLst>
      <p:ext uri="{BB962C8B-B14F-4D97-AF65-F5344CB8AC3E}">
        <p14:creationId xmlns:p14="http://schemas.microsoft.com/office/powerpoint/2010/main" val="239350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34" y="0"/>
            <a:ext cx="9566366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3864430" cy="2952841"/>
          </a:xfrm>
        </p:spPr>
        <p:txBody>
          <a:bodyPr>
            <a:normAutofit/>
          </a:bodyPr>
          <a:lstStyle/>
          <a:p>
            <a:r>
              <a:rPr lang="en-GB" dirty="0" smtClean="0"/>
              <a:t>Starter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Who do you think this is?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829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47559"/>
            <a:ext cx="10515600" cy="1325563"/>
          </a:xfrm>
        </p:spPr>
        <p:txBody>
          <a:bodyPr/>
          <a:lstStyle/>
          <a:p>
            <a:r>
              <a:rPr lang="en-GB" dirty="0" smtClean="0"/>
              <a:t>L4 John the Baptist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Learning Aims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Assess the importance of John the Baptist, in preparing the way for Jesus.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Success Criteria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Give my opinion as to whether John the Baptist was significant in preparing the way for Jesus.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43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Video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www.youtube.com/watch?v=7NMHOLPWeTM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Take notes from the video with as much information as you can on John the Baptist.</a:t>
            </a:r>
          </a:p>
          <a:p>
            <a:endParaRPr lang="en-GB" dirty="0"/>
          </a:p>
          <a:p>
            <a:r>
              <a:rPr lang="en-GB" dirty="0" smtClean="0"/>
              <a:t>Good responses will have at least 3 notes.</a:t>
            </a:r>
          </a:p>
          <a:p>
            <a:r>
              <a:rPr lang="en-GB" dirty="0" smtClean="0"/>
              <a:t>Better will have at least 5.</a:t>
            </a:r>
          </a:p>
          <a:p>
            <a:r>
              <a:rPr lang="en-GB" dirty="0" smtClean="0"/>
              <a:t>The best will have 6 or more.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591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Read chapter 4 and complete activities 1-4.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417" y="1825625"/>
            <a:ext cx="4859383" cy="485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864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47559"/>
            <a:ext cx="10515600" cy="1325563"/>
          </a:xfrm>
        </p:spPr>
        <p:txBody>
          <a:bodyPr/>
          <a:lstStyle/>
          <a:p>
            <a:r>
              <a:rPr lang="en-GB" dirty="0" smtClean="0"/>
              <a:t>L4 John the Baptist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Learning Aims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Assess the importance of John the Baptist, in preparing the way for Jesus.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Success Criteria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Give my opinion as to whether John the Baptist was significant in preparing the way for Jesus.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63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183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Prayer to the Holy Spirit</vt:lpstr>
      <vt:lpstr>Starter  Who do you think this is?</vt:lpstr>
      <vt:lpstr>L4 John the Baptist</vt:lpstr>
      <vt:lpstr>Video Task</vt:lpstr>
      <vt:lpstr>Task</vt:lpstr>
      <vt:lpstr>L4 John the Baptist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Prayer to the Holy Spirit</dc:title>
  <dc:creator>F Vannini</dc:creator>
  <cp:lastModifiedBy>F Vannini</cp:lastModifiedBy>
  <cp:revision>16</cp:revision>
  <dcterms:created xsi:type="dcterms:W3CDTF">2018-11-27T18:45:31Z</dcterms:created>
  <dcterms:modified xsi:type="dcterms:W3CDTF">2018-12-03T15:26:03Z</dcterms:modified>
</cp:coreProperties>
</file>