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4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5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5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67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4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0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4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4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3E76-7D44-43AD-9B80-A4FB655BA771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2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to the Holy Spirit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Come Holy Spirit, fill the hearts of your faithful and kindle in them the fire of your love.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Send </a:t>
            </a:r>
            <a:r>
              <a:rPr lang="en-GB" dirty="0"/>
              <a:t>forth your </a:t>
            </a:r>
            <a:r>
              <a:rPr lang="en-GB" dirty="0" smtClean="0"/>
              <a:t>Spirit </a:t>
            </a:r>
            <a:r>
              <a:rPr lang="en-GB" dirty="0"/>
              <a:t>and they shall be created. And You shall renew the face of the earth.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O, God, who by the light of the Holy Spirit, did instruct the hearts of the faithful, grant that by the same Holy </a:t>
            </a:r>
            <a:r>
              <a:rPr lang="en-GB" dirty="0" smtClean="0"/>
              <a:t>Spirit  </a:t>
            </a:r>
            <a:r>
              <a:rPr lang="en-GB" dirty="0"/>
              <a:t>we may be truly wise and ever enjoy His consolations, Through </a:t>
            </a:r>
            <a:r>
              <a:rPr lang="en-GB" dirty="0" smtClean="0"/>
              <a:t>Christ </a:t>
            </a:r>
            <a:r>
              <a:rPr lang="en-GB" dirty="0"/>
              <a:t>Our Lord, Amen. </a:t>
            </a:r>
          </a:p>
        </p:txBody>
      </p:sp>
    </p:spTree>
    <p:extLst>
      <p:ext uri="{BB962C8B-B14F-4D97-AF65-F5344CB8AC3E}">
        <p14:creationId xmlns:p14="http://schemas.microsoft.com/office/powerpoint/2010/main" val="23935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6" y="91440"/>
            <a:ext cx="2950029" cy="2808514"/>
          </a:xfrm>
        </p:spPr>
        <p:txBody>
          <a:bodyPr>
            <a:normAutofit/>
          </a:bodyPr>
          <a:lstStyle/>
          <a:p>
            <a:r>
              <a:rPr lang="en-GB" dirty="0" smtClean="0"/>
              <a:t>Starter: </a:t>
            </a:r>
            <a:br>
              <a:rPr lang="en-GB" dirty="0" smtClean="0"/>
            </a:br>
            <a:r>
              <a:rPr lang="en-GB" dirty="0" smtClean="0"/>
              <a:t>I see… </a:t>
            </a:r>
            <a:br>
              <a:rPr lang="en-GB" dirty="0" smtClean="0"/>
            </a:br>
            <a:r>
              <a:rPr lang="en-GB" dirty="0" smtClean="0"/>
              <a:t>I think…</a:t>
            </a:r>
            <a:br>
              <a:rPr lang="en-GB" dirty="0" smtClean="0"/>
            </a:br>
            <a:r>
              <a:rPr lang="en-GB" dirty="0" smtClean="0"/>
              <a:t>I wonder…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L2: The Advent </a:t>
            </a:r>
            <a:r>
              <a:rPr lang="en-GB" dirty="0" smtClean="0"/>
              <a:t>Wreath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Intentions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Explore the symbols of the Advent wreath.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Be able to discuss the symbolism of the advent wreath.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5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503" y="305253"/>
            <a:ext cx="7315200" cy="6382930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dirty="0"/>
              <a:t>The wreath consists of 5 candles. These candles also symbolise aspects of advent</a:t>
            </a:r>
            <a:r>
              <a:rPr lang="en-GB" altLang="en-US" dirty="0" smtClean="0"/>
              <a:t>.</a:t>
            </a:r>
          </a:p>
          <a:p>
            <a:endParaRPr lang="en-GB" altLang="en-US" dirty="0" smtClean="0"/>
          </a:p>
          <a:p>
            <a:r>
              <a:rPr lang="en-GB" altLang="en-US" dirty="0"/>
              <a:t>There are 3 purple candles. These are to symbolise the prayer and penance we should be undertaking in preparation for the birth of Jesus</a:t>
            </a:r>
            <a:r>
              <a:rPr lang="en-GB" altLang="en-US" dirty="0" smtClean="0"/>
              <a:t>.</a:t>
            </a:r>
          </a:p>
          <a:p>
            <a:endParaRPr lang="en-GB" altLang="en-US" dirty="0" smtClean="0"/>
          </a:p>
          <a:p>
            <a:r>
              <a:rPr lang="en-GB" altLang="en-US" dirty="0"/>
              <a:t>There is 1 pink candle to show how we should be  rejoicing the coming birth of the Messiah. </a:t>
            </a:r>
            <a:endParaRPr lang="en-GB" altLang="en-US" dirty="0" smtClean="0"/>
          </a:p>
          <a:p>
            <a:endParaRPr lang="en-GB" altLang="en-US" dirty="0"/>
          </a:p>
          <a:p>
            <a:r>
              <a:rPr lang="en-GB" altLang="en-US" dirty="0"/>
              <a:t>A final white candle is placed on Christmas eve for the coming of Jesus.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 smtClean="0"/>
          </a:p>
        </p:txBody>
      </p:sp>
      <p:pic>
        <p:nvPicPr>
          <p:cNvPr id="5" name="il_fi" descr="http://1.bp.blogspot.com/_jMVOb0AAPzk/TPPP-i3PH4I/AAAAAAAAD1g/kDzRF9MGFLE/s1600/ADVENT-CANDLES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8" y="1681933"/>
            <a:ext cx="3395662" cy="452596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</p:pic>
      <p:cxnSp>
        <p:nvCxnSpPr>
          <p:cNvPr id="7" name="Straight Arrow Connector 6"/>
          <p:cNvCxnSpPr/>
          <p:nvPr/>
        </p:nvCxnSpPr>
        <p:spPr>
          <a:xfrm flipH="1">
            <a:off x="3618411" y="2256699"/>
            <a:ext cx="1058092" cy="70857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356212" y="4205288"/>
            <a:ext cx="2699114" cy="182975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899013" y="4611189"/>
            <a:ext cx="2960370" cy="6464"/>
          </a:xfrm>
          <a:prstGeom prst="straightConnector1">
            <a:avLst/>
          </a:prstGeom>
          <a:ln w="57150">
            <a:solidFill>
              <a:srgbClr val="F9A9E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2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83326"/>
            <a:ext cx="6111240" cy="6048103"/>
          </a:xfrm>
        </p:spPr>
        <p:txBody>
          <a:bodyPr>
            <a:normAutofit fontScale="85000" lnSpcReduction="20000"/>
          </a:bodyPr>
          <a:lstStyle/>
          <a:p>
            <a:r>
              <a:rPr lang="en-GB" altLang="en-US" dirty="0"/>
              <a:t>An Advent wreath is key to the preparation for Christmas as it is a symbol of many important things for Christians. The wreath is circular and made from </a:t>
            </a:r>
            <a:r>
              <a:rPr lang="en-GB" altLang="en-US" dirty="0">
                <a:solidFill>
                  <a:srgbClr val="00B050"/>
                </a:solidFill>
              </a:rPr>
              <a:t>evergreens</a:t>
            </a:r>
            <a:r>
              <a:rPr lang="en-GB" altLang="en-US" dirty="0"/>
              <a:t>.</a:t>
            </a:r>
          </a:p>
          <a:p>
            <a:endParaRPr lang="en-GB" altLang="en-US" dirty="0"/>
          </a:p>
          <a:p>
            <a:r>
              <a:rPr lang="en-GB" altLang="en-US" dirty="0"/>
              <a:t>These symbolise very important beliefs about God, </a:t>
            </a:r>
            <a:r>
              <a:rPr lang="en-GB" altLang="en-US" u="sng" dirty="0"/>
              <a:t>one that he is eternal, no beginning, no end – just like a circle.</a:t>
            </a:r>
          </a:p>
          <a:p>
            <a:endParaRPr lang="en-GB" altLang="en-US" dirty="0"/>
          </a:p>
          <a:p>
            <a:r>
              <a:rPr lang="en-GB" altLang="en-US" dirty="0"/>
              <a:t>It is made from evergreens, which </a:t>
            </a:r>
            <a:r>
              <a:rPr lang="en-GB" altLang="en-US" u="sng" dirty="0"/>
              <a:t>symbolises life and Continuous growth – the gifts which God gives to us. 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dirty="0"/>
          </a:p>
        </p:txBody>
      </p:sp>
      <p:pic>
        <p:nvPicPr>
          <p:cNvPr id="5" name="il_fi" descr="http://realhomilies.files.wordpress.com/2011/11/advent_wreath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4309" y="917937"/>
            <a:ext cx="3744912" cy="482441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782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048691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17411" name="AutoShape 2" descr="data:image/jpeg;base64,/9j/4AAQSkZJRgABAQAAAQABAAD/2wCEAAkGBhQSERQUExQWFRUWGBgYGBgYGB0dGBoaGBoeGBoYGBgYHSYfHBojGhYYHy8gIycqLCwsFx4xNTAqNSYrLCkBCQoKDgwOGg8PGiwkHyQsLC8sLC8sLCwsLCkpLCwsLCwpLCwsLCwsLCwsLCwsLCwpLCwsLCwsLCwsLCksLCwsLP/AABEIAMoA+QMBIgACEQEDEQH/xAAcAAACAwEBAQEAAAAAAAAAAAAEBQIDBgEABwj/xABHEAACAQIEAwMICAIIBgIDAAABAhEAAwQSITEFQVEiYZEGEzJxgaHR8AcUQlKSscHhI2IVJDNTcoKi0kNjc7LC8bPiJYOT/8QAGQEAAgMBAAAAAAAAAAAAAAAAAQIAAwQF/8QAMREAAgIBAwEFBwQCAwAAAAAAAAECEQMSITFBBBMiUWEUMnGBscHwBSMzQpHRJDRS/9oADAMBAAIRAxEAPwByb45T4Hp6qqe8TsCfYfdQQsn1Vdky66nbY9KyOA+xNJ+60eqptP3W56Zd/d8zV2HQEnpPM/E0UuGUjbrS92GwFhv6UmPsnu1qOHeBrPqg/CjmwS9K59TXup4x0gsgMSI2PgfhXXxA3E+B+FebBKdQAfXVT2FBGx9nto7omxFifkH4UOcx3B9oP5UyuYWR01+fVXfqAgjkaFt9CJpCyxIYHKe/snqDzjpTheIj7reBocYSN9dvn317zA6UVZHTCGxuYaA+741WuJ7ifn11YtuBMePz30v4gBkYfzKPdRdpWRUGHE7DI3gPjXfrJn+zfu0HxoXDYf0eysRvzmRGhERvzr2OsdghVgg899+vOqu8bDRHG22cyFIgneOYA5HShvqtzp/qHxr1sOszoNt6oa6SSTA2jr8/vTLIwl4wtzTSf8w+NcTDXN9PxD40vxF4gGN9dT1invCNQSegPiBNMpEewEcHc7vxD41A4JzuAPWy/GnjoN4ExGkevfptQV63pt+njH6Ck7xgsiCyk6Lr/wAxeg7679YeZCr+NaqdegqKDX9qOsASMbc+6g/zifyrv12591PY4+FDKuo9f5A8/ZVmBI59aeEnJBaRI4q4dlX8Xv2qlxcO4B7s3dTdQulSLCrVGxbEli64EZB+MfCrvP3Oar+M/wC2jXYc6gxHKmoADdxDDfIP8xP/AI13zzdU9/wr2J1Ph+dQ+ril5CDAGdm8K6ZjZt5PZ/euWeG66sPf+tWjhGmhHv8AbWbW30LaXmX4fFBZkNP+EmiBxMdD+GNfbS23wktMDYxvVv8AQR6Dx/aopPyA0vMNHEx0PhXV4mOYM+r96XvwwoyyBBMePsn59VMkt6CmTbFaSOHiA6Nr3c+6KHuXpOgYxrt+9MVww/8AXzNcuYY7aeFNpYNiC8U0gKw79P8AdUkxxj0SeX2Y8M1cw+CnOBH9m52GpA5+yfAUC+B7h4fPKjTSJSD7nEDyQ+K/GoLjif8Ahn8S/wC6lrYcDNuNB7dY2qa4YUtsbSgl+LKA4YEHKGGq/fVZJnQQza9xod7jFpyc9swrE+Xk2rtsKd7TT+M/Ctu+GHIb1rzYVDBjmuZXfyY2lIsGNYfZH4x1qN/FFohQP84qnzA6CvPYHQVgaSIoo67E7hYHLMJ/KoNhvuqPawP6fOtSsIugAHyaPW2NIHzyqxR2FYqvYRjGmnrFF4S8yaZQZ/mju2juplibBSFIhhowkbyZ/IUFjbvmrVy5AOS27ieqqW8NKsWO2kgWXX8SwVewJbtb7AEqsGOcMfw99C3neCSFEby23u76A8k+MnFecDR2Ftbkk65gdenZGlPMVAWeXf69qs7R2V4Mjg+URqnQuHa0lff8Ki1pgN18SPHs1ZZw50OgPLpqZnwon6v0I02rLpBwL0Zs0kLrzzE9e75irrNthrCn2/tV+VYEmZ7qgbqgRJnnv3++mW3BLJnFEDWPef0qDYssYBHMbH41ByG9WhPSqsE0nTr8/nTxk7BR1y/VfA1wqxjtr4H40cLYNeKCrqBYEyHcsuncfnnUdfvL+E/GjHUVXp1oaCWC28G3Mr47d1EC245r4zpziiDaA5CqsSNIrLpofZlvnW6qP83v299SS640MbQdYP5aVXhjm8fn86MTDDrRjHyA6BcQWbLIAEg7ztr0rgLDoNNNd9ekbUwNojmaquW6ZRaJaKBiG6j3/CuNiSeayO8z+VSFuh8WhGvrjw/90LkgqhF5U8caz5mMpDeckAnTKEidvvtTXhHEfO4e27FZdAT2oM6gyOsisn5fNK4c990a+q38K0HkgAcDY9TDwdhXVzJexY3W9v7jutKGVy2GDGVkxHa2iuJbI+0v4v2okqOlQYjpNcxRsWzAfSKIv29Qf4B5z9t/hW7SxmVCGAlVO51kA9KwP0ha4lB/yP8AzuGtpwe8Tbsn+RP+wV0e0r/jYfn9hnwgpsEd849/wrhwjbZx/q+FH5JrpEVzdIuoCXAnQAjTTY/CmnAeE57yhm0WHPXskQNepqq3vTTghhyf5fzP7VZGPAFu6FvFMIVvXO1MMdTqde1r40k8oJ+p4ntA/wAG5yPNDtrWl4os3WPfr4Csx5RtGCxR/wCXHiQv5GrIL91L1RK3oz30boS2Ig/Ztfm9bTEYVyIJEer96x30XuM+IB+7aPgXreM4rX+of9mXy+iDP3hWcG+nbI9g5V0Ya599vaB8aMa4K8l4VzqFsDay43c6dw+NVhs2mdtf5R8e6rsdclfnr+9B2lEa9d/2oOgo89hTuz693wNetgIOzOnUCeXKauS6q1Ubuh059Ki5Iy3Ofvf6RVV29HM+6qmxwoe9igR8zvTt+TCkG4dg0atrry+FW/VB1/1D4UPhDBX/AA0wjuFDxPqK9gMYi5P2PaG1qzM7Jsn4j+UTUgQR66JQgDafVvVdB4BbYuAmCgnuar7d2599Pwt8aIVVmr7aKabSCwN7jgaukepvjVFzEE/8VPwN8aYY+0Amh7/A/tSmy0kk9aiTZC8X3iBcT8J+Nce27aM6R/hPxqy2BRKOKarJZgfpCsZVw5zBpa5sCI7K9abeQ+Y4NII0a4NVP3p3n+ahvpNjzOHI5XX09aftRv0c3JwfquvPgp/WupNX2KPpL/Y9+Ec3LRES410Ayn/dXmwT8iPwnT/VRDEae33kUxS0ANDA6cq5LtOkV2fJPpCssmKthiDNgRHTPcEbnpW14HhGOFw5BEm1ab0etsd4rJfSq39ct8ow6f8AyXTX1byM8nXbA4QufN/wLQiO1ogGvTQe+ul2i5dnxL4jN+FC23g7h+0ogMfQ1OUEkRJ1gHwqh3I3Y9fQH6mt/h+AW0M9piJ3OmojYe2hMT5I22HZZl8D8D76w6RbMSSTMO233VHdzp1wBCGaSTou8dTtHzpVWP4E+GjMQyNoGGmskwRy8aL4MZzEdY8Nf1qR97csx+8LuKYMm+zhmUmBpHQdQfXSPyrw+XA4jtE9lN4/vUHTpWh4nci4+k9w325TzrO+WOI/qGInfLb991NDHP4VZj/mXx+4JPxGZ+jbW5f39C3sf5m6itu9sjmdfV79KxH0XP8Axr462lPg4H/lW7v3OffWn9Rr2iT+H0BL3gdUJj4x7gKk+BJ5sP8ANU8NcAUTzFFJiV5kVzEwMXjh07s/XXaupwVerEev86PGKXqo9vxqVu+h5r4j9ajBbAP6ITmD4mhcbhltj0J1H2jzpy2IX7w8RSXib5nUAyBHOdhR6BTdnrHD0YSUj2muvwxB9n3mr7eLAWBpHzNVtjB1+f0qAbZAYEDYHu7Tfoa79QHQ/ib/AHVD68Oo8al/Sa9R4j40SWcGGb7x8BV1u2w+17v2oguK7mBo6Q2CtcYbsROg7I5a1EYhwdHPT0VrmLbtR39e79qst3h0qUQra7cIjOdQfsr6vZVf1UjYmPUD+tHC/wBANdenhpvUmbuo6SWBiw3X/T+9WANHpn8I+PxqaXZ1j59devNp6qjRDH/SGT5q0CZIunkPuHmAK79HtxvMXQCdLg2j7S76g/cqX0kf2Ns/83/waofRjd0xC9TbPueurFX2L5/cf+rNcwbTtE/h/QVw4q5M5mnuj/bRgWTt8iunCHp8+NczSiqz5Z9It4nEjMSf4KjX/FcPKv0Z5Ov/AFXD/wDRtf8AYtfnT6TBGLAOn8FPzuV+hfJp/wCrWP8Ao2f/AI1rfl/ix/B/YknshxXq4DXaxi2Zvy3UG1bEkfxORj7LdKW8Bs5VbvaefQDmaP8ALl4t2yf7wf8Aa/z7aC4HczW57z8+6gvfL8PIs43aPnGYAHuJjlWZ8rkBwN1oAnzXMne6la3iV1RccmDlE67DTTuJMb8qx3la/wD+Pvd5sgd8XlJjrRwtPOviBvxP4mf+je0GxF0H+4nwuWxy9db84Fd4Htk/nWC+jK5GKuf9B/c9o6eFfRb2NQEqWUHWRI3rZ+oafaHfkvoCb8QJ9THd+FfhUxgh3fhHwqYx6feXxrwxyfeXxrBSEtguMwoAnKPwj4V23gh90fhWp4zFIw0YE9xnl3VG1j1nTX2H4UKQbZPzA6L+EfCuNhFI29w+FdbGjo34W+FQ/pVdNG/A3wqeEm5D6gvIfl8K99UHz/6rn9LrOzRzlG/215+L24+1PcjfCj4Qbgt7DgsQPyHKq/qw6jwHwqJxQOYw2uwg/PKu+e/lPgfhVTlTH3Cpnca/4m+NWJaPQ/ib41V/SKk6FQB3ir/r6R6a+IpbRDi4Mc1B9ZJPjNSXDAfYXxPxr1viVoiM6eNWjiNrcuvjRtEKWtDfIOfKfk1yxhFJPYUEGNjP513FcTtZSMyn2iqMDxBVcBjuVBPdtNK2kBuuRkvBlylhbAUcyIXXpJgnTlViYNEI7KHQEyoI7hrO079R3U0uccDMVt7kkDp0yiDBEjuHdyrPXuIo85XEnMBoQCQYGUkRqQIE7cqqyT6Iolkb4Ef0nX1OEtqogC+PVHm3EyNyTMnnHspL9GaA37oJ/wCGCB1hgJ9gY/Iqryrx5bCojb+cn2A3QPVvHspd5HcRNi+zrGbIQJ11Pd37e2uz2ff9Pl+dS2D/AG2z6fjBG28Tt6tI22PzFXfVhArMYfywlLmdUa5buJaFssdVDMr3WykTqIyg/aBOm/eH8du5Q7sGmRatmEa6S2pXzaklVJCjSNxspFcnVXQVT6GV+ktIxkf8hPeXr9A+SjThMN/0LP8A8a1+cfKPE3MdisyooYoogNoqiZZmPITJYwO4V+ifJA/1PDCZizaE9ewuutdaUk4Qj1SBJppGhFSBqtakKoYqZlPpAusLVrKYJujXLIjIxIM7A9eVDeTxPmRO8ty/mInT1Vd9Iit5q1knMLmgH2v4biP19YHKaG8mrhOGtE7kE+LEx76RfyfI1dnM75W8RC3HUekGtsQdiMpMHu2n1iknlpxsXME9tEJVnw7hiPRTsFDAEKZLLAgEMTrBqzy0wbvjbjwfNBUUkCdVt+cIOUEjQ29T94xtSjinESLN8g9gYfzIE6EMiWVPPWWR9NJGlUXozqS/9fczSf7j+IB9HDj66A3om04PeOyY91fSHclLtxlAzuAh5g5sxC6ajLAJ9mpJj4vwLFlbyMjEMoYgg66CTt3A19NwfE5sK2b+1OZVzSQqqMoiYlnLHl6KdRWv9T3zqS6pFrfiHnmetQexruaHHGhCkx2jHpKASJnLmPj0pZd4q1wHI6Ap5twSwysc7qV0Owy52M7KoA7QI57dK2RsYPftrGZ4ksJnSRvrTHDYUQDJg68x+dZlMD50oztKKSTlGrE6liJAU6mAB2ZI1Jk6D+kexAtuDtrl5d80eHuLGTlugHirEEwSB3Go4bEksgnTJQ2MZ20CH2kfGuebcMOyYCkaRQbsu6FeMxLBozER7/VQV3GN940wfDljMe8V0cGYj0e/cUyfmKLLd9ifSPjREd7eNXJwptwB41d/Rz/dH4v2qNkY6PB0B9ED2VxuHoBoF8K82MP3XPs/eonFN/dt7vjTtC7i97RBmYAMR7P2oizhWaYJ6b8zy9eh8KhdtuwPZPpTy0A66+rWlGI4piLV7KEItkysrM5SDIyg6ZzuNYYDlqiim92M5NLYc3LJUdp49ZH/AKpFxjilpSQzsSN9JAEa7c+etUXeOEsAcxVR/lyFgVlhpA0GhnsE8qFxOP0KsASZme0f5pIPPTX+Zq0Ls+N/3RRPJNr3SeO4vktBrbHzkhiGIa3cturIZA1566zIB0NTwHG0e1kc5D/MdNPSE9/f0rN2cLnuCXGXfTcOVGhWNJMkxpMGrcRhyJ2Ijf58PbWOUI3VlDe4LxfHhy2sns8jrB39o1ml1q8VkrqRBA9oH61ZjYBP+WPAT891RwOFe4xW2mdsjNHKEBdieUZVPr9ZFdzslLsk4/H6GrG/Ax1YuKLhVyXUFhmQKG6Zh2e0Dqcpj0txvUMYf7MXAQQtoow0YgdlmUbEEq3Pc76NIGCu6KApUGY3gnmATpzDRyzUzvXciL5w6JmYL9qWA0HSQQSOX8OdWFcG2pUULkJTNlliSW1M6knvO5gkxPxr7h5Ft/U8N/0bfuQV+aMX5Q3M7LovLTp0BjSv0T9Ht3/8fg/+ha9yAfpWzBBxdy6hpo2CtU1ahg9CcR4qtlGdzAUEk9w+fyrU11IZv6RMdaKW1Z3XIxuZrYB1CFYgkZgc8aEESNRBI7wExh7QmewuvXTfXXXfWvn/AJccUdixhXBkhs0c5IgRsCBrDDv1Fau1xDzODU5gGFkZCwklsoCyp31IJ8eVZFkak2+KNOB1chD5ZcSuecZEcebZrb9mAc6LGrbkg7TpGSO+nDFWBvXQrKwOa0oi25K5CHERkBmFHQDQASFjuKC7YZrnavAEKRA25sFHbacw5QCSZgUsucVPmLdsfZBJ72LMRPqEVjnJuVmOUrbaLPKXj63UCm2gyMChVQpWAQ1tcoHYKTI6qCNdz7PAVyi3cPbKkF/ukqeyIkiCQMywBGgIElFgMD5zEWkDFozNeEAKkMpUlm3BhQYEiQOdO/KrGXMPGZT2mKyCCAQAxaVmJRgVPOZ1Ag3OT8K6h32ABh7rswuy7541B82WKt6KqJLl2ZR2tYAAYgKG/DwB2QcpuQVUhfQKhhlYLl0A0lQdWhoZSU17ibqmUqrA5V82IK5YnMe1JzbkLGirRGE8pXa5qGJ0HY9KFG4Ug6+yZMSKM8sf6rfzf28iPIzV4HBBG2VZOwUDvBIHU/pNM7h9vzypLwjGFwCUKTA3XMSCYzADsj0t+oAjkeGzgFWIzCQAQTETJ7tY6VW02rLceS3TJuZO3z8z4VwEEdeXzFUvaYaliI9VV2UZx2WO53j4VNLLg6yOiheleu3AFaTy8TQrYNh9s+4evlUThiOZMGRMUyiyBGF2md9qK9nvpfbwdzm7Ab6RXfqbf3rfhFSwUFMI+fjzq1V300+fCKWpiGAyygAEbGI/F3VE8Rf0QU9eUmf9dI82PmxtLGDaHw91c+q231KqdwZE8ssa8oke2gfPMdc49WT/AO9SuDOCDeK8zllTpM9pXB9cHpQ77Hyn9QaWUcVe0nYdQjMAAACVgfatAQCRM5RBGs6b4njOIJvLcctEgctO/X1COmUc9aP4zdvWyfOXWxFoai4pY5Ooe2SSDtqubTehUxAuIeaxMwCsdSdB76netL0MuSUlsV8YxNkWlNsMrJBYkklwdDr0EjbaK5wDA4jGBmsWmcIBmbMiqs8iXZZ56b76dZYa1aB0AbOCoU5SpGpJGpIYgZRA1k91e4J5SfUDNlVa3cKvcttMZlAhl5rEsI1EaEEgQYpSV9RVG1bCuEcNOGxGe6okLlytlYf2inQiRBtm4pPq2kR7C4XzLG6qxJCXMskjM+YZ+hdgI5GFBIOlGNxixjXBLFXJZyiyAwUFtCSSpIEHcCCR3U8ZHmwbqjXUEDMVZT6SMCSdjmGsiJ3AirvpK4+ZLa2EHEcUH8zYLNlw1sGADJNwC5ecDTtTlHTszy1ngcexRlDTm9IGY3JIbTtc+yNyaM4xwG2CHDkXPNpC2xLlygdrjEwMozokAzOnKDkcYGs3XQ5S0kBgpAMGQyhoIkgbjnVyhHItmNVhWJ4TZk5c5JYEQR9oSEyRIM7S2sbV9n8h/KO3YwVhLrQVQLGRpUDQK0TLRqSI320r5LiOIWgbQw+cvlQ3M2X0wO0sScy5ixmROYaCKa8KxPmYa6O1cQhLnaNuGAhxAkEAnMuWZk89JPLkgrXPqK3JH2m95aYcIStxS0HKpzAsQCYHZnlvGnsr5XxXyj/rF23bLebuux7babyQBJgkztptuIpSt24WKPDXEIXQwCOg1379NzQnEnGhy5GU7ae3YgRqDqY0NGOV5dpURO3TGXFDmUi3ARyDmgiM2VeusTJAjTXUCaf+UDXBat9q2VRBCyQyk2/NZjAgjMx2OmkgiaxOD4hAKliFefRAlTlEMY+yJJgNsWOs0bxhybf8NDlRiGZm9YK5Qdi5I7gR660KFeEthdOLBcPix5wJpldSoYyFJy6NrrrlUcufWmvC8KMqZwZImNvE77RoI39lIuH8YCuoNq1eVCc2dFbMD6QDESs76HT20yt+Uiall826gnT0GjYAfZMRpMGNhWXPGb91FTVcGrw+Ft2POMJGcW2M67K2ZQdyBczLrrK0g415bqua2jvmKqphEKPM5kfM4AEt0aQw9GK5xHHo9h7VzPmOmVGGYGJGaCdjMgzOY7EzQfBVt4MC5kXOxZbeYSSwXVjI9EZl05llGxaGjK1b5/OQpop4lhlw7ZVUuWkyAN1JW4oI2CvMfeV0O0Vy3hnP8RWyGF1DRvrlUqTnIEMY21G4IqvH4hmUtne6zFnltWLMAHcCdWJtgGZiBFAfXwxUtLACCCQrKRPq13156bUNLnuv8g54NvwXPbtgu63JIWdOzMAWy52JLDf73g2+sMWVlACAkc9GkIUPZ0jKF39prJ4PjYdMgCsoYyDJlTpDFiusEyuoJRTowmnPDyzdq40eJkhRLSRlzZSACT1pm9KoCjT3NBisV2TzJGnh8atwLAJrpJJkn3TQ6i1lBCST95hO07x39fGpqtsj+zE+uY9wmqX2iJuUdthgrqY1B9Rr1y6vUUvGT7g2033qCEH/AIQnrPz6qnfxDoGDY1eo8ah9dT7y+P70M6iPQX36fGq//wBa+/40vtECaCkgD7J/T8q6t0Dbs8tqtbh67z7zVLcOU7fGsKaLCdu92gARr1I8J5HoTUcTg5IOYAxmDDfTQlwuhB0iGIOkRMGv+iQef+n9qJxKSGLEy1xrjmBB3IEmdBIjoEUdrnpwyhG0yjNGT4Mvj7rozm0zB+2WZYAg+lBK6b7wY01JAByfH8e7KqEvk1mZJZ5LMxeBnMtzmK2/EuHBc5YEBtjM9tmLsSNY1yxoay3FsIrQFIOXTKxkEdxMNPr8a148kbRTpceWJ8NxBkUAKVSB2u+N9I9/jRF3HC8CCYO3nNNegYD2arJ6zV6cNCns7NupG2/okzpvprz1MGoYvhYA0HUx0C7nU6CQRymDsBV2qNipoGw2ayQ6kpcV95Eaxy2iPOA0zt8XZz2rqyw1VFU6HYEFl7UbgE+veo4Dgr3bcswRdg7DRgpK9lRq5GokdnsnWRQ/FOGsB2WVwoAIyxMaA5dRMb6ySTSzcJOpVYdhlw2/afEecxF0kWg0QpGc7IFTVtPSPLsgbU/xeFwOOXLbEZV9PUXEPUrqcs+yvnqYjMDlA3ER4bd5Pvou1wvFLbS/bGUs38OHUOdSJVJzFSRG2vfVWXs8ZNNyprjehXG9y7G+Tb2JYQ6bZgNO1Pp6jIcobukRzmtD5Pi3hsMly8wLXbmZLIJGUWiVNwupzKzGQAsdkTOsUT5I+WtrEKcNilyXXOUMqmHJ0C5QOy8+zU7bUh8qvJe9bu3HtrdKMdeyTtpyGmgHf+VVapzk8WVV6+YN+JD2/bwt7tKmVgcxCNoyLuFkgowWdZIOXYc1fELyZ2ADAmdydBJMGAQTqAZ/ejvITyObFYK9fztmW4bdtQrNoEHnA2QFu0LmUQOzE6zTDh3kni3ITEYUMg7K3EdFYZdi6XTnAIk8uehGzLHolzx8gONM+fPiQCRGsgR6MTrqZJBHKCNZMcqb3+Jg2YadUUMDIlwT24ifRCgiRrBG2h3H8Mlh7loqjG0yBj2WyM6FipnQEMsESRvvBpJxXE9tlhA6tBWOzmLMCB6hl0PfzroRlqLFIWtjIaVhR0OwJMzPrnfWIq/DcQdWkIZGpYAEgde0CFg8/eKDw9sg6jX8u8U1wPD1bUjNGkcup568vAUuScY8kk0uS/B8WRVggaLIWTqemYrAOnORNLsfjnxDQogLoADoBqYk76k69+wrX4XhqFGHmQ4CgknPOVdZASDAC9+21Yvil20LjeYjKeeu53Ak7VVhalbSFg0+gZg89u2UeRJBQEaqYkkGRvlHd401XDNdUArmCGC4BKspJM7GCraSpEjL2SQWEeH4RRa84yHtAlmMACJkkJy2EUFa/hvmY+dU6IwcF0jUyvIEZttqVNTbrn7/AJ6gu2xmLVtGKKc+2gmAN51EsYaNSYk6Dk94fiEME5Lcn0QQTJWNuREqYIG3Ks0Lb3LmYWys5Zg7tosgnq8+ueVTuXHt5cwbUCH+9CgkgcxvqDEjSdy2TDOS3Cm0fSgogaEADu35nu5eAHKvJdO0nwms/wAG441sAlZVuZYnTuEdT1rT28SHQNkM6bHb3wdI8a584Lkvx5HdUDuT1FTtO3ID9fzqzIpHoH8R+NSNgDa2TzPaj2atvvVBpK/rB5ivfWT0/KrWsKf+H/qPxqP1QdG8f3qMiCDhxrrXfMCuEgVwmqLCDYjD3SewyAaRpB06kz8iqcXdvKvoKT1EsD10A09p9lGecBO9U321+fDanUntsJp9TIcSVsuYrlUkgKpicsk6MwI2O20TpQPm2kdjNlJzNEwAGymeQLIZYnYab1sMfgFdCrKpUA6FmXMNyA6gkSRqe6lmHw/mUuMFe3AEgXCQssELAx5ztM6jbKSp7JOtdDBTjcnSMmSPipcipeGkOhe6oyjtGSe2wkTpzAAEaErcG4Aao4ex5xTAuKGXMpOjAAaZgOymigEfZLj7XZnfZ1+yAe2oLQqMyWrhYebUxrkKyGjRRGgFA2sMGCFW85ojqWJACkkBGRSAGZVV4kmG5xNdFaVFtLbzf5/oCjXUExXlGxYlwS3PLrHLKBEAAaQNABtQbcZUEySPZ+gpvhOFC6WKKpyEZnEZc33QszIGsAgCNTqJrxXCgLiKLe7KAp1zEkCIWBBOmsnXnWSsSeyJS6iTDYXJdJDKVZpUg6SCTB6EaU4vZXCAOEIUZQ7ZQPN9iASIB/hganQx3Vbxng6Jda3aXsqWIddAygnY8yNuzM+qTQ3GeOKC4s2kNtPRBsKYWdC2dT2jAJMmTNNq10LyPfIvgpw9u7jHK57hNqzlcE7g3bqlCeUW99muTyBLxmKuFcqmCd+sdfX3zSLyd8q0awbN1SjK+e15m1ObOIdCq7EsttpA1yxIqy9xK8BCWnR2I7d2AFBBE5NzuGk6DLs00k4ty8ZJJ2B8T4oLANu2bvnWMnzblI+yC5QZj6ifDm74NY4iyedbFXUuDsBfOMVKrEZ4aDJntannvVWN8mxYsebBlyZuXPtMwJMydh08dzUfKXy1xQRTaS1aghWKqDmaCZAeV7UMdB3TTqV1GCXzCn0RmMLgUvXLnnBea47sWRMqKGzGd85McuyPXWmu/Rq9yzntXctztFrV9x2iZkrcgAE/zKNedA+T3lGXL/WCCxHYK27atnJBLM6oDAWfWSJ51rcP5UuMNilEm4LJ82RPNltkhQwzEJcZtZgrPI0JzyKaS2C27o+V4rEvazoyIrqSjEATKkgiQYnQ6jpVtrjRtsCoZezE84JGo5HbnTe35EuyggEr3nISYkwzad0weZ1qm9gTaKhw4PItkGkbKxzCOcwCJIgVpSiwXEuwXl1dttnmVzAyRLKYgEARByqAQpVTl20FdxV3C5S9u9ZzjVQLbySdxke3Ed0xroaFxdvD3Dlth0cxuOwYmT19sEb7CIV3cOtolDLRIMHSDGuqzr0ipLCpegNKZpMHi/rNpw99LaelctCFAiCpSdWAyqYk9oSQSQaUYK+d4DNAESJO3LSNY2131qFi6NQqKno7idjzO+0+uetE3HZHClSFLLqTIyEBhD7gwRpPUabVZiioWl16BSS4HVjFrkSI19Mlu0NAp0A0ULAHpaAmRqDp8FxGQCBsZJAWVgk9ojSB168zpWN4fgRDAtBUNAIzCAxtsRBBgCJ39IGDrTLhl0oEDEMEDiNSG9J1PaiRnaOUADrVsssoeQyxp7Gs4cbJfMVUjdRJCggsfOMQRCABpERI5c2z3bZM2ypJLdAQNwNgc0bjltWewOGtuEKQrPna6I1zADKdZGbN2tBrLac6Y8L4QLWYhzLaaQeYM6eqI011M1ze0zxzT2V+jLIQcWMJPMioiuoes7nTrrUhe7q5PwNRzN313TrVog93tFSgdT7qPyAe0j9jUX9vgaXHhifdUepB8KExHCoEqLc66MgAPtCn8qigvMljO5dG3xrius9owOeusdQOtJV4S0ai1Mn0V5abkqJPfFTHBzBhU9eXxO3q06sKOmK6gKOKXovBrhm0NkWGbcDtBDMCWMyScscxSW/xhRmOVhOmUkjUTlcqIHZzHKsQvrJNNcVw+4SMiIAB9kAbTBI68/bWfx3CXLy2Wfy91bI5724XoVd3W4o4rxl7ihoyQxYBZ0JGXfeAB7z1ofhAJMSpJIXtNrAAg7HsqByk5lWRApy/CoHIx87RWmt8DS5bTNaY9mTcfDqk6HVjsTAJmdABrMgao572RXNady3yV4rZs4Y2b7Lb/i3LgIR2Rw+WDCglYChQSNRl1GtJ7/GrDYoebdluW0ZkdgyKbrqRnGkqtq2WaSASwXYAmr+OcPVLYQaK3Y0ETcdOwp9ck+tRy3x128HJfKczWih65iRt0BAK9wYgzzKjGT1Mqj4htexIvohsM0WyULMIgBQ2YRyAB5SJWYmguI40IYjt+bADEQS8gFnUk6+lp3DTeocJNwHJbthTIOhMbpq5YkBc1sHXqd9IHvYLzl0wSxyhizb9tGfPtoux23bvqRxRT9AaUmUW+K3bDD6vce1KlC6khoLTo26kiASsEgRsTV2A8pjka1c7YOYrcYkuCRqJJiCRp0J7zVWK4cwBI1UcuYnb19D0NDYbhJYa99XOMZKpDpqj7FjYv2UuiMt21buCDIzMozgE8w+YR6q+ceUl/JdFv7ozRv6Q0BJEDQk8+W1V8M8osVhAbdq4MkyA6q4UzmJTODlkqCQNDGoNE8BC3bl57oFx2UtncjRi0ZzIiZmAAToIESVGPDUr6C0k7EWHXUR2jE6A+qCB4z31q8Dxo2LD57QLOCmeT2dFYggiASBlMHQGSO1FVXOG9v8Ahq5JUmBlPoyslQyAg9iNp1PbrPpxLEWb5YQLimFz21JQg8kcMFM+B57yzislNr8QzTbPovD8Rfa0ty9d+qm7FuytuxmJBzFBmuEkE+cukZj2VYNoCCLfKbiXm7b+fwq4jLlHnLTA2+3DF7oU57e4yoR6JXtEkk5rCYlittbz+ee4UziQ3btMVQMV0bKh9IkxkjoKc3uBZkLBlXzkmSucBj2dNvSMNlhpJMA6rSOaToqaSZmn4pYcFLWHFtDsHLXGBJ2OqmCIXTXpOgWhuF5yoRldW2t3HCGRIIt3mOXSQYYiQRIJ3u45wMBQ/n8Mx2CJbFtidJgWwVJEg6sNCCNDUEsqcL2pN3zxI59g2wGzeshY/wADUXLqmWpdUDtwds0KlxQcoGZSZIG4dOzPxq61gLo+zIaCwIhZMnWT2TA7jptViAKF7Eez8/zpjYXMAMuaBGwnxiapllkWKD8wTBWHWOxtsR64kEaESNxRrLdz+iAvSCT87b0ywdrLBKe4fCnVkEj0dfUKolld8FqQmwJfcA9ZED8zTu1jTzBPtQ+7NNXYfDCf7MdJkD9at+qQTpPOdtOX2qyydvdDo9bxRI9Ft/5f99X+eA5H/Sf/ACriEjx01/WaJCTvr41S36BKbeJ/lbwX/dXfrP8AK/8Ap/31fl/lr3mz09/70VLyJQIt2dSAAOk/rV4uiNF9saUQLCfdB6xA/SutaHK0D6yPhS+EAF5zoJ9mv51Y9oRrJ7p+evuq5bWkG0g8D+mlS8wsyVBMyBpA6kab959lDYgHctAgyQPVpSzEYBCRAnptP57VofNrPoifUPhUfMD7gHXarFSII7XC1O/LuFWXrItq4TKpKsAQADm0ILQZI7MGI9KeQpndw/PL+X6UNCMcuhI1IA18KMZuLtMVx1KmZ3jbI2YakOlsjlkdOSwBIIC6jYyR6RhJ9SUAkakknvmdT3+ytte4ajH+zb2Kf1q9+GKtvL5qJ5Ea+0RRl2i+QRxqPBgvrRVEtWFW1mMvcukRMqwbSIAKuAOhG52p4cEbsoHZQltWcgA/w5Gs6Zsi2yFEgaAkgTWlxPDQDraJUDYACT3yPXp6quwmFXzuUKOzGZgRktku/ZU6ANIgak9tSJCl63Ys2tbGfLGuDJ8V4eyOSmVGzA5G0VgQqxDaCHcoDy7IJiDQNu9lVgyFSh1QiCvdB7q3ePwHnV7VpbyZj55NJTK5R7ihukMOz2hB0K6Vj7nk/cDt5qWtuF0uhg6dUBkyBqAeYjQa1cpqKqRXGLa2M/xPVsq8xM9x2NX+T1g2rysWdVkB8r5cySCUJBnKYE/GKe4XgJtA5hm5Dfl1o3B8BZ/sxy/elfbIpcmiOPagx8KhUvmysELw9ssRmGUaBuwCqDWCEGUFR2qx+K4U1tip1jro22xVjII6ajTfrv7GFfzZ7I852TMaMLYQKpG3oqRHM95pde4Q145zby6ZCu5lQOZ1iCIkDQDeKXvo05p7X/gEU70sX+S2DDmXbtArbQAgsEVSWgL07Bk8lf263AsWWZyHtZQNVyIUtsTlkm2TI0nsrMcmW4TgRWNCD1Eg9Jn1GiBhbls9guugErIICnMADyGaDA3yjpVXtMbJLDZmPKDHPcYW3tWFyOTms5W1O8vb0gmTEcx0AoXDWwezkPSSDHjFaq3we6DAWPnpTfC8KJgldfVSS7THoWRhRj8Xg1MCJhfsoY9y1bgsB3NA/kafDLW4/orX0R7K4nB2HI+FU+0dEPpEWGAUaLc/C36rRFnF5dlufgPwrQJwv1zUjw75Jod6nyShLb4m2nYud3Y/arf6QP8Ad3D6l099MzgY5VJOH90UmuPkGmLDjjyS56so+NTXFtHoXNe5f99Nlwpjb8qrOF7qmqJBa3ESP+Hcn/CD/wBpPiYrn1v+R/8A+f8A9qaeZMbflXvMnuo3FkB7fnTqSoG0Zdfzqw3nUejJ9VZvg+NuGZdz2jux6eun+DuE7kn294rNSGZOzxG4d7JHfIjwq4Yhv7t/Z8TAPjRFtR0qwKI2p6oDKEI5E6fPWrEIr14a+yu2xtRaAcPjU45AH1fAVJtzVuXQ+qhpCBNilXeSeem3hzofEcXtrPpkbiF/eiF3qF5zJ1PyKRMIEuJW4Nbb+1I/WoYfhQzKVDBRMKSQoneAG9I69ozHLUCGWYzvXrY1Pz1qyFxepCySkqYD/QgzZ5OaApdOyzQI7cGGMaZoGh9VXLwtFUQogaer1bx+1GJsP8X6VOwPT/wg+8Uzk5PcCSWyFR4Qu8A+yp2OGEbAD2e3pR6jte2pcqrbCDW+Ex90g+ufH2Vf9RA13nUmiEOnt+NTj59lHoGhZdwXdFRXD9QKLZjO/IVEGlIQ+rgCAAK4tqNI93715nPXpV9sTProWQrIj/1+9TBPT3VIqOnOvKgnYU65CQPq/OvB6sy6GqVUdKbSKWBx09wrvnR09uleP6muMd/nnQoJE3PnSvEiuHnXmYwNaiIcNeyioI511NdznqaKIf/Z"/>
          <p:cNvSpPr>
            <a:spLocks noChangeAspect="1" noChangeArrowheads="1"/>
          </p:cNvSpPr>
          <p:nvPr/>
        </p:nvSpPr>
        <p:spPr bwMode="auto">
          <a:xfrm>
            <a:off x="1524000" y="-696913"/>
            <a:ext cx="1752600" cy="142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7412" name="AutoShape 4" descr="data:image/jpeg;base64,/9j/4AAQSkZJRgABAQAAAQABAAD/2wCEAAkGBhQSERQUExQWFRUWGBgYGBgYGB0dGBoaGBoeGBoYGBgYHSYfHBojGhYYHy8gIycqLCwsFx4xNTAqNSYrLCkBCQoKDgwOGg8PGiwkHyQsLC8sLC8sLCwsLCkpLCwsLCwpLCwsLCwsLCwsLCwsLCwpLCwsLCwsLCwsLCksLCwsLP/AABEIAMoA+QMBIgACEQEDEQH/xAAcAAACAwEBAQEAAAAAAAAAAAAEBQIDBgEABwj/xABHEAACAQIEAwMICAIIBgIDAAABAhEAAwQSITEFQVEiYZEGEzJxgaHR8AcUQlKSscHhI2IVJDNTcoKi0kNjc7LC8bPiJYOT/8QAGQEAAgMBAAAAAAAAAAAAAAAAAQIAAwQF/8QAMREAAgIBAwEFBwQCAwAAAAAAAAECEQMSITFBBBMiUWEUMnGBscHwBSMzQpHRJDRS/9oADAMBAAIRAxEAPwByb45T4Hp6qqe8TsCfYfdQQsn1Vdky66nbY9KyOA+xNJ+60eqptP3W56Zd/d8zV2HQEnpPM/E0UuGUjbrS92GwFhv6UmPsnu1qOHeBrPqg/CjmwS9K59TXup4x0gsgMSI2PgfhXXxA3E+B+FebBKdQAfXVT2FBGx9nto7omxFifkH4UOcx3B9oP5UyuYWR01+fVXfqAgjkaFt9CJpCyxIYHKe/snqDzjpTheIj7reBocYSN9dvn317zA6UVZHTCGxuYaA+741WuJ7ifn11YtuBMePz30v4gBkYfzKPdRdpWRUGHE7DI3gPjXfrJn+zfu0HxoXDYf0eysRvzmRGhERvzr2OsdghVgg899+vOqu8bDRHG22cyFIgneOYA5HShvqtzp/qHxr1sOszoNt6oa6SSTA2jr8/vTLIwl4wtzTSf8w+NcTDXN9PxD40vxF4gGN9dT1invCNQSegPiBNMpEewEcHc7vxD41A4JzuAPWy/GnjoN4ExGkevfptQV63pt+njH6Ck7xgsiCyk6Lr/wAxeg7679YeZCr+NaqdegqKDX9qOsASMbc+6g/zifyrv12591PY4+FDKuo9f5A8/ZVmBI59aeEnJBaRI4q4dlX8Xv2qlxcO4B7s3dTdQulSLCrVGxbEli64EZB+MfCrvP3Oar+M/wC2jXYc6gxHKmoADdxDDfIP8xP/AI13zzdU9/wr2J1Ph+dQ+ril5CDAGdm8K6ZjZt5PZ/euWeG66sPf+tWjhGmhHv8AbWbW30LaXmX4fFBZkNP+EmiBxMdD+GNfbS23wktMDYxvVv8AQR6Dx/aopPyA0vMNHEx0PhXV4mOYM+r96XvwwoyyBBMePsn59VMkt6CmTbFaSOHiA6Nr3c+6KHuXpOgYxrt+9MVww/8AXzNcuYY7aeFNpYNiC8U0gKw79P8AdUkxxj0SeX2Y8M1cw+CnOBH9m52GpA5+yfAUC+B7h4fPKjTSJSD7nEDyQ+K/GoLjif8Ahn8S/wC6lrYcDNuNB7dY2qa4YUtsbSgl+LKA4YEHKGGq/fVZJnQQza9xod7jFpyc9swrE+Xk2rtsKd7TT+M/Ctu+GHIb1rzYVDBjmuZXfyY2lIsGNYfZH4x1qN/FFohQP84qnzA6CvPYHQVgaSIoo67E7hYHLMJ/KoNhvuqPawP6fOtSsIugAHyaPW2NIHzyqxR2FYqvYRjGmnrFF4S8yaZQZ/mju2juplibBSFIhhowkbyZ/IUFjbvmrVy5AOS27ieqqW8NKsWO2kgWXX8SwVewJbtb7AEqsGOcMfw99C3neCSFEby23u76A8k+MnFecDR2Ftbkk65gdenZGlPMVAWeXf69qs7R2V4Mjg+URqnQuHa0lff8Ki1pgN18SPHs1ZZw50OgPLpqZnwon6v0I02rLpBwL0Zs0kLrzzE9e75irrNthrCn2/tV+VYEmZ7qgbqgRJnnv3++mW3BLJnFEDWPef0qDYssYBHMbH41ByG9WhPSqsE0nTr8/nTxk7BR1y/VfA1wqxjtr4H40cLYNeKCrqBYEyHcsuncfnnUdfvL+E/GjHUVXp1oaCWC28G3Mr47d1EC245r4zpziiDaA5CqsSNIrLpofZlvnW6qP83v299SS640MbQdYP5aVXhjm8fn86MTDDrRjHyA6BcQWbLIAEg7ztr0rgLDoNNNd9ekbUwNojmaquW6ZRaJaKBiG6j3/CuNiSeayO8z+VSFuh8WhGvrjw/90LkgqhF5U8caz5mMpDeckAnTKEidvvtTXhHEfO4e27FZdAT2oM6gyOsisn5fNK4c990a+q38K0HkgAcDY9TDwdhXVzJexY3W9v7jutKGVy2GDGVkxHa2iuJbI+0v4v2okqOlQYjpNcxRsWzAfSKIv29Qf4B5z9t/hW7SxmVCGAlVO51kA9KwP0ha4lB/yP8AzuGtpwe8Tbsn+RP+wV0e0r/jYfn9hnwgpsEd849/wrhwjbZx/q+FH5JrpEVzdIuoCXAnQAjTTY/CmnAeE57yhm0WHPXskQNepqq3vTTghhyf5fzP7VZGPAFu6FvFMIVvXO1MMdTqde1r40k8oJ+p4ntA/wAG5yPNDtrWl4os3WPfr4Csx5RtGCxR/wCXHiQv5GrIL91L1RK3oz30boS2Ig/Ztfm9bTEYVyIJEer96x30XuM+IB+7aPgXreM4rX+of9mXy+iDP3hWcG+nbI9g5V0Ya599vaB8aMa4K8l4VzqFsDay43c6dw+NVhs2mdtf5R8e6rsdclfnr+9B2lEa9d/2oOgo89hTuz693wNetgIOzOnUCeXKauS6q1Ubuh059Ki5Iy3Ofvf6RVV29HM+6qmxwoe9igR8zvTt+TCkG4dg0atrry+FW/VB1/1D4UPhDBX/AA0wjuFDxPqK9gMYi5P2PaG1qzM7Jsn4j+UTUgQR66JQgDafVvVdB4BbYuAmCgnuar7d2599Pwt8aIVVmr7aKabSCwN7jgaukepvjVFzEE/8VPwN8aYY+0Amh7/A/tSmy0kk9aiTZC8X3iBcT8J+Nce27aM6R/hPxqy2BRKOKarJZgfpCsZVw5zBpa5sCI7K9abeQ+Y4NII0a4NVP3p3n+ahvpNjzOHI5XX09aftRv0c3JwfquvPgp/WupNX2KPpL/Y9+Ec3LRES410Ayn/dXmwT8iPwnT/VRDEae33kUxS0ANDA6cq5LtOkV2fJPpCssmKthiDNgRHTPcEbnpW14HhGOFw5BEm1ab0etsd4rJfSq39ct8ow6f8AyXTX1byM8nXbA4QufN/wLQiO1ogGvTQe+ul2i5dnxL4jN+FC23g7h+0ogMfQ1OUEkRJ1gHwqh3I3Y9fQH6mt/h+AW0M9piJ3OmojYe2hMT5I22HZZl8D8D76w6RbMSSTMO233VHdzp1wBCGaSTou8dTtHzpVWP4E+GjMQyNoGGmskwRy8aL4MZzEdY8Nf1qR97csx+8LuKYMm+zhmUmBpHQdQfXSPyrw+XA4jtE9lN4/vUHTpWh4nci4+k9w325TzrO+WOI/qGInfLb991NDHP4VZj/mXx+4JPxGZ+jbW5f39C3sf5m6itu9sjmdfV79KxH0XP8Axr462lPg4H/lW7v3OffWn9Rr2iT+H0BL3gdUJj4x7gKk+BJ5sP8ANU8NcAUTzFFJiV5kVzEwMXjh07s/XXaupwVerEev86PGKXqo9vxqVu+h5r4j9ajBbAP6ITmD4mhcbhltj0J1H2jzpy2IX7w8RSXib5nUAyBHOdhR6BTdnrHD0YSUj2muvwxB9n3mr7eLAWBpHzNVtjB1+f0qAbZAYEDYHu7Tfoa79QHQ/ib/AHVD68Oo8al/Sa9R4j40SWcGGb7x8BV1u2w+17v2oguK7mBo6Q2CtcYbsROg7I5a1EYhwdHPT0VrmLbtR39e79qst3h0qUQra7cIjOdQfsr6vZVf1UjYmPUD+tHC/wBANdenhpvUmbuo6SWBiw3X/T+9WANHpn8I+PxqaXZ1j59devNp6qjRDH/SGT5q0CZIunkPuHmAK79HtxvMXQCdLg2j7S76g/cqX0kf2Ns/83/waofRjd0xC9TbPueurFX2L5/cf+rNcwbTtE/h/QVw4q5M5mnuj/bRgWTt8iunCHp8+NczSiqz5Z9It4nEjMSf4KjX/FcPKv0Z5Ov/AFXD/wDRtf8AYtfnT6TBGLAOn8FPzuV+hfJp/wCrWP8Ao2f/AI1rfl/ix/B/YknshxXq4DXaxi2Zvy3UG1bEkfxORj7LdKW8Bs5VbvaefQDmaP8ALl4t2yf7wf8Aa/z7aC4HczW57z8+6gvfL8PIs43aPnGYAHuJjlWZ8rkBwN1oAnzXMne6la3iV1RccmDlE67DTTuJMb8qx3la/wD+Pvd5sgd8XlJjrRwtPOviBvxP4mf+je0GxF0H+4nwuWxy9db84Fd4Htk/nWC+jK5GKuf9B/c9o6eFfRb2NQEqWUHWRI3rZ+oafaHfkvoCb8QJ9THd+FfhUxgh3fhHwqYx6feXxrwxyfeXxrBSEtguMwoAnKPwj4V23gh90fhWp4zFIw0YE9xnl3VG1j1nTX2H4UKQbZPzA6L+EfCuNhFI29w+FdbGjo34W+FQ/pVdNG/A3wqeEm5D6gvIfl8K99UHz/6rn9LrOzRzlG/215+L24+1PcjfCj4Qbgt7DgsQPyHKq/qw6jwHwqJxQOYw2uwg/PKu+e/lPgfhVTlTH3Cpnca/4m+NWJaPQ/ib41V/SKk6FQB3ir/r6R6a+IpbRDi4Mc1B9ZJPjNSXDAfYXxPxr1viVoiM6eNWjiNrcuvjRtEKWtDfIOfKfk1yxhFJPYUEGNjP513FcTtZSMyn2iqMDxBVcBjuVBPdtNK2kBuuRkvBlylhbAUcyIXXpJgnTlViYNEI7KHQEyoI7hrO079R3U0uccDMVt7kkDp0yiDBEjuHdyrPXuIo85XEnMBoQCQYGUkRqQIE7cqqyT6Iolkb4Ef0nX1OEtqogC+PVHm3EyNyTMnnHspL9GaA37oJ/wCGCB1hgJ9gY/Iqryrx5bCojb+cn2A3QPVvHspd5HcRNi+zrGbIQJ11Pd37e2uz2ff9Pl+dS2D/AG2z6fjBG28Tt6tI22PzFXfVhArMYfywlLmdUa5buJaFssdVDMr3WykTqIyg/aBOm/eH8du5Q7sGmRatmEa6S2pXzaklVJCjSNxspFcnVXQVT6GV+ktIxkf8hPeXr9A+SjThMN/0LP8A8a1+cfKPE3MdisyooYoogNoqiZZmPITJYwO4V+ifJA/1PDCZizaE9ewuutdaUk4Qj1SBJppGhFSBqtakKoYqZlPpAusLVrKYJujXLIjIxIM7A9eVDeTxPmRO8ty/mInT1Vd9Iit5q1knMLmgH2v4biP19YHKaG8mrhOGtE7kE+LEx76RfyfI1dnM75W8RC3HUekGtsQdiMpMHu2n1iknlpxsXME9tEJVnw7hiPRTsFDAEKZLLAgEMTrBqzy0wbvjbjwfNBUUkCdVt+cIOUEjQ29T94xtSjinESLN8g9gYfzIE6EMiWVPPWWR9NJGlUXozqS/9fczSf7j+IB9HDj66A3om04PeOyY91fSHclLtxlAzuAh5g5sxC6ajLAJ9mpJj4vwLFlbyMjEMoYgg66CTt3A19NwfE5sK2b+1OZVzSQqqMoiYlnLHl6KdRWv9T3zqS6pFrfiHnmetQexruaHHGhCkx2jHpKASJnLmPj0pZd4q1wHI6Ap5twSwysc7qV0Owy52M7KoA7QI57dK2RsYPftrGZ4ksJnSRvrTHDYUQDJg68x+dZlMD50oztKKSTlGrE6liJAU6mAB2ZI1Jk6D+kexAtuDtrl5d80eHuLGTlugHirEEwSB3Go4bEksgnTJQ2MZ20CH2kfGuebcMOyYCkaRQbsu6FeMxLBozER7/VQV3GN940wfDljMe8V0cGYj0e/cUyfmKLLd9ifSPjREd7eNXJwptwB41d/Rz/dH4v2qNkY6PB0B9ED2VxuHoBoF8K82MP3XPs/eonFN/dt7vjTtC7i97RBmYAMR7P2oizhWaYJ6b8zy9eh8KhdtuwPZPpTy0A66+rWlGI4piLV7KEItkysrM5SDIyg6ZzuNYYDlqiim92M5NLYc3LJUdp49ZH/AKpFxjilpSQzsSN9JAEa7c+etUXeOEsAcxVR/lyFgVlhpA0GhnsE8qFxOP0KsASZme0f5pIPPTX+Zq0Ls+N/3RRPJNr3SeO4vktBrbHzkhiGIa3cturIZA1566zIB0NTwHG0e1kc5D/MdNPSE9/f0rN2cLnuCXGXfTcOVGhWNJMkxpMGrcRhyJ2Ijf58PbWOUI3VlDe4LxfHhy2sns8jrB39o1ml1q8VkrqRBA9oH61ZjYBP+WPAT891RwOFe4xW2mdsjNHKEBdieUZVPr9ZFdzslLsk4/H6GrG/Ax1YuKLhVyXUFhmQKG6Zh2e0Dqcpj0txvUMYf7MXAQQtoow0YgdlmUbEEq3Pc76NIGCu6KApUGY3gnmATpzDRyzUzvXciL5w6JmYL9qWA0HSQQSOX8OdWFcG2pUULkJTNlliSW1M6knvO5gkxPxr7h5Ft/U8N/0bfuQV+aMX5Q3M7LovLTp0BjSv0T9Ht3/8fg/+ha9yAfpWzBBxdy6hpo2CtU1ahg9CcR4qtlGdzAUEk9w+fyrU11IZv6RMdaKW1Z3XIxuZrYB1CFYgkZgc8aEESNRBI7wExh7QmewuvXTfXXXfWvn/AJccUdixhXBkhs0c5IgRsCBrDDv1Fau1xDzODU5gGFkZCwklsoCyp31IJ8eVZFkak2+KNOB1chD5ZcSuecZEcebZrb9mAc6LGrbkg7TpGSO+nDFWBvXQrKwOa0oi25K5CHERkBmFHQDQASFjuKC7YZrnavAEKRA25sFHbacw5QCSZgUsucVPmLdsfZBJ72LMRPqEVjnJuVmOUrbaLPKXj63UCm2gyMChVQpWAQ1tcoHYKTI6qCNdz7PAVyi3cPbKkF/ukqeyIkiCQMywBGgIElFgMD5zEWkDFozNeEAKkMpUlm3BhQYEiQOdO/KrGXMPGZT2mKyCCAQAxaVmJRgVPOZ1Ag3OT8K6h32ABh7rswuy7541B82WKt6KqJLl2ZR2tYAAYgKG/DwB2QcpuQVUhfQKhhlYLl0A0lQdWhoZSU17ibqmUqrA5V82IK5YnMe1JzbkLGirRGE8pXa5qGJ0HY9KFG4Ug6+yZMSKM8sf6rfzf28iPIzV4HBBG2VZOwUDvBIHU/pNM7h9vzypLwjGFwCUKTA3XMSCYzADsj0t+oAjkeGzgFWIzCQAQTETJ7tY6VW02rLceS3TJuZO3z8z4VwEEdeXzFUvaYaliI9VV2UZx2WO53j4VNLLg6yOiheleu3AFaTy8TQrYNh9s+4evlUThiOZMGRMUyiyBGF2md9qK9nvpfbwdzm7Ab6RXfqbf3rfhFSwUFMI+fjzq1V300+fCKWpiGAyygAEbGI/F3VE8Rf0QU9eUmf9dI82PmxtLGDaHw91c+q231KqdwZE8ssa8oke2gfPMdc49WT/AO9SuDOCDeK8zllTpM9pXB9cHpQ77Hyn9QaWUcVe0nYdQjMAAACVgfatAQCRM5RBGs6b4njOIJvLcctEgctO/X1COmUc9aP4zdvWyfOXWxFoai4pY5Ooe2SSDtqubTehUxAuIeaxMwCsdSdB76netL0MuSUlsV8YxNkWlNsMrJBYkklwdDr0EjbaK5wDA4jGBmsWmcIBmbMiqs8iXZZ56b76dZYa1aB0AbOCoU5SpGpJGpIYgZRA1k91e4J5SfUDNlVa3cKvcttMZlAhl5rEsI1EaEEgQYpSV9RVG1bCuEcNOGxGe6okLlytlYf2inQiRBtm4pPq2kR7C4XzLG6qxJCXMskjM+YZ+hdgI5GFBIOlGNxixjXBLFXJZyiyAwUFtCSSpIEHcCCR3U8ZHmwbqjXUEDMVZT6SMCSdjmGsiJ3AirvpK4+ZLa2EHEcUH8zYLNlw1sGADJNwC5ecDTtTlHTszy1ngcexRlDTm9IGY3JIbTtc+yNyaM4xwG2CHDkXPNpC2xLlygdrjEwMozokAzOnKDkcYGs3XQ5S0kBgpAMGQyhoIkgbjnVyhHItmNVhWJ4TZk5c5JYEQR9oSEyRIM7S2sbV9n8h/KO3YwVhLrQVQLGRpUDQK0TLRqSI320r5LiOIWgbQw+cvlQ3M2X0wO0sScy5ixmROYaCKa8KxPmYa6O1cQhLnaNuGAhxAkEAnMuWZk89JPLkgrXPqK3JH2m95aYcIStxS0HKpzAsQCYHZnlvGnsr5XxXyj/rF23bLebuux7babyQBJgkztptuIpSt24WKPDXEIXQwCOg1379NzQnEnGhy5GU7ae3YgRqDqY0NGOV5dpURO3TGXFDmUi3ARyDmgiM2VeusTJAjTXUCaf+UDXBat9q2VRBCyQyk2/NZjAgjMx2OmkgiaxOD4hAKliFefRAlTlEMY+yJJgNsWOs0bxhybf8NDlRiGZm9YK5Qdi5I7gR660KFeEthdOLBcPix5wJpldSoYyFJy6NrrrlUcufWmvC8KMqZwZImNvE77RoI39lIuH8YCuoNq1eVCc2dFbMD6QDESs76HT20yt+Uiall826gnT0GjYAfZMRpMGNhWXPGb91FTVcGrw+Ft2POMJGcW2M67K2ZQdyBczLrrK0g415bqua2jvmKqphEKPM5kfM4AEt0aQw9GK5xHHo9h7VzPmOmVGGYGJGaCdjMgzOY7EzQfBVt4MC5kXOxZbeYSSwXVjI9EZl05llGxaGjK1b5/OQpop4lhlw7ZVUuWkyAN1JW4oI2CvMfeV0O0Vy3hnP8RWyGF1DRvrlUqTnIEMY21G4IqvH4hmUtne6zFnltWLMAHcCdWJtgGZiBFAfXwxUtLACCCQrKRPq13156bUNLnuv8g54NvwXPbtgu63JIWdOzMAWy52JLDf73g2+sMWVlACAkc9GkIUPZ0jKF39prJ4PjYdMgCsoYyDJlTpDFiusEyuoJRTowmnPDyzdq40eJkhRLSRlzZSACT1pm9KoCjT3NBisV2TzJGnh8atwLAJrpJJkn3TQ6i1lBCST95hO07x39fGpqtsj+zE+uY9wmqX2iJuUdthgrqY1B9Rr1y6vUUvGT7g2033qCEH/AIQnrPz6qnfxDoGDY1eo8ah9dT7y+P70M6iPQX36fGq//wBa+/40vtECaCkgD7J/T8q6t0Dbs8tqtbh67z7zVLcOU7fGsKaLCdu92gARr1I8J5HoTUcTg5IOYAxmDDfTQlwuhB0iGIOkRMGv+iQef+n9qJxKSGLEy1xrjmBB3IEmdBIjoEUdrnpwyhG0yjNGT4Mvj7rozm0zB+2WZYAg+lBK6b7wY01JAByfH8e7KqEvk1mZJZ5LMxeBnMtzmK2/EuHBc5YEBtjM9tmLsSNY1yxoay3FsIrQFIOXTKxkEdxMNPr8a148kbRTpceWJ8NxBkUAKVSB2u+N9I9/jRF3HC8CCYO3nNNegYD2arJ6zV6cNCns7NupG2/okzpvprz1MGoYvhYA0HUx0C7nU6CQRymDsBV2qNipoGw2ayQ6kpcV95Eaxy2iPOA0zt8XZz2rqyw1VFU6HYEFl7UbgE+veo4Dgr3bcswRdg7DRgpK9lRq5GokdnsnWRQ/FOGsB2WVwoAIyxMaA5dRMb6ySTSzcJOpVYdhlw2/afEecxF0kWg0QpGc7IFTVtPSPLsgbU/xeFwOOXLbEZV9PUXEPUrqcs+yvnqYjMDlA3ER4bd5Pvou1wvFLbS/bGUs38OHUOdSJVJzFSRG2vfVWXs8ZNNyprjehXG9y7G+Tb2JYQ6bZgNO1Pp6jIcobukRzmtD5Pi3hsMly8wLXbmZLIJGUWiVNwupzKzGQAsdkTOsUT5I+WtrEKcNilyXXOUMqmHJ0C5QOy8+zU7bUh8qvJe9bu3HtrdKMdeyTtpyGmgHf+VVapzk8WVV6+YN+JD2/bwt7tKmVgcxCNoyLuFkgowWdZIOXYc1fELyZ2ADAmdydBJMGAQTqAZ/ejvITyObFYK9fztmW4bdtQrNoEHnA2QFu0LmUQOzE6zTDh3kni3ITEYUMg7K3EdFYZdi6XTnAIk8uehGzLHolzx8gONM+fPiQCRGsgR6MTrqZJBHKCNZMcqb3+Jg2YadUUMDIlwT24ifRCgiRrBG2h3H8Mlh7loqjG0yBj2WyM6FipnQEMsESRvvBpJxXE9tlhA6tBWOzmLMCB6hl0PfzroRlqLFIWtjIaVhR0OwJMzPrnfWIq/DcQdWkIZGpYAEgde0CFg8/eKDw9sg6jX8u8U1wPD1bUjNGkcup568vAUuScY8kk0uS/B8WRVggaLIWTqemYrAOnORNLsfjnxDQogLoADoBqYk76k69+wrX4XhqFGHmQ4CgknPOVdZASDAC9+21Yvil20LjeYjKeeu53Ak7VVhalbSFg0+gZg89u2UeRJBQEaqYkkGRvlHd401XDNdUArmCGC4BKspJM7GCraSpEjL2SQWEeH4RRa84yHtAlmMACJkkJy2EUFa/hvmY+dU6IwcF0jUyvIEZttqVNTbrn7/AJ6gu2xmLVtGKKc+2gmAN51EsYaNSYk6Dk94fiEME5Lcn0QQTJWNuREqYIG3Ks0Lb3LmYWys5Zg7tosgnq8+ueVTuXHt5cwbUCH+9CgkgcxvqDEjSdy2TDOS3Cm0fSgogaEADu35nu5eAHKvJdO0nwms/wAG441sAlZVuZYnTuEdT1rT28SHQNkM6bHb3wdI8a584Lkvx5HdUDuT1FTtO3ID9fzqzIpHoH8R+NSNgDa2TzPaj2atvvVBpK/rB5ivfWT0/KrWsKf+H/qPxqP1QdG8f3qMiCDhxrrXfMCuEgVwmqLCDYjD3SewyAaRpB06kz8iqcXdvKvoKT1EsD10A09p9lGecBO9U321+fDanUntsJp9TIcSVsuYrlUkgKpicsk6MwI2O20TpQPm2kdjNlJzNEwAGymeQLIZYnYab1sMfgFdCrKpUA6FmXMNyA6gkSRqe6lmHw/mUuMFe3AEgXCQssELAx5ztM6jbKSp7JOtdDBTjcnSMmSPipcipeGkOhe6oyjtGSe2wkTpzAAEaErcG4Aao4ex5xTAuKGXMpOjAAaZgOymigEfZLj7XZnfZ1+yAe2oLQqMyWrhYebUxrkKyGjRRGgFA2sMGCFW85ojqWJACkkBGRSAGZVV4kmG5xNdFaVFtLbzf5/oCjXUExXlGxYlwS3PLrHLKBEAAaQNABtQbcZUEySPZ+gpvhOFC6WKKpyEZnEZc33QszIGsAgCNTqJrxXCgLiKLe7KAp1zEkCIWBBOmsnXnWSsSeyJS6iTDYXJdJDKVZpUg6SCTB6EaU4vZXCAOEIUZQ7ZQPN9iASIB/hganQx3Vbxng6Jda3aXsqWIddAygnY8yNuzM+qTQ3GeOKC4s2kNtPRBsKYWdC2dT2jAJMmTNNq10LyPfIvgpw9u7jHK57hNqzlcE7g3bqlCeUW99muTyBLxmKuFcqmCd+sdfX3zSLyd8q0awbN1SjK+e15m1ObOIdCq7EsttpA1yxIqy9xK8BCWnR2I7d2AFBBE5NzuGk6DLs00k4ty8ZJJ2B8T4oLANu2bvnWMnzblI+yC5QZj6ifDm74NY4iyedbFXUuDsBfOMVKrEZ4aDJntannvVWN8mxYsebBlyZuXPtMwJMydh08dzUfKXy1xQRTaS1aghWKqDmaCZAeV7UMdB3TTqV1GCXzCn0RmMLgUvXLnnBea47sWRMqKGzGd85McuyPXWmu/Rq9yzntXctztFrV9x2iZkrcgAE/zKNedA+T3lGXL/WCCxHYK27atnJBLM6oDAWfWSJ51rcP5UuMNilEm4LJ82RPNltkhQwzEJcZtZgrPI0JzyKaS2C27o+V4rEvazoyIrqSjEATKkgiQYnQ6jpVtrjRtsCoZezE84JGo5HbnTe35EuyggEr3nISYkwzad0weZ1qm9gTaKhw4PItkGkbKxzCOcwCJIgVpSiwXEuwXl1dttnmVzAyRLKYgEARByqAQpVTl20FdxV3C5S9u9ZzjVQLbySdxke3Ed0xroaFxdvD3Dlth0cxuOwYmT19sEb7CIV3cOtolDLRIMHSDGuqzr0ipLCpegNKZpMHi/rNpw99LaelctCFAiCpSdWAyqYk9oSQSQaUYK+d4DNAESJO3LSNY2131qFi6NQqKno7idjzO+0+uetE3HZHClSFLLqTIyEBhD7gwRpPUabVZiioWl16BSS4HVjFrkSI19Mlu0NAp0A0ULAHpaAmRqDp8FxGQCBsZJAWVgk9ojSB168zpWN4fgRDAtBUNAIzCAxtsRBBgCJ39IGDrTLhl0oEDEMEDiNSG9J1PaiRnaOUADrVsssoeQyxp7Gs4cbJfMVUjdRJCggsfOMQRCABpERI5c2z3bZM2ypJLdAQNwNgc0bjltWewOGtuEKQrPna6I1zADKdZGbN2tBrLac6Y8L4QLWYhzLaaQeYM6eqI011M1ze0zxzT2V+jLIQcWMJPMioiuoes7nTrrUhe7q5PwNRzN313TrVog93tFSgdT7qPyAe0j9jUX9vgaXHhifdUepB8KExHCoEqLc66MgAPtCn8qigvMljO5dG3xrius9owOeusdQOtJV4S0ai1Mn0V5abkqJPfFTHBzBhU9eXxO3q06sKOmK6gKOKXovBrhm0NkWGbcDtBDMCWMyScscxSW/xhRmOVhOmUkjUTlcqIHZzHKsQvrJNNcVw+4SMiIAB9kAbTBI68/bWfx3CXLy2Wfy91bI5724XoVd3W4o4rxl7ihoyQxYBZ0JGXfeAB7z1ofhAJMSpJIXtNrAAg7HsqByk5lWRApy/CoHIx87RWmt8DS5bTNaY9mTcfDqk6HVjsTAJmdABrMgao572RXNady3yV4rZs4Y2b7Lb/i3LgIR2Rw+WDCglYChQSNRl1GtJ7/GrDYoebdluW0ZkdgyKbrqRnGkqtq2WaSASwXYAmr+OcPVLYQaK3Y0ETcdOwp9ck+tRy3x128HJfKczWih65iRt0BAK9wYgzzKjGT1Mqj4htexIvohsM0WyULMIgBQ2YRyAB5SJWYmguI40IYjt+bADEQS8gFnUk6+lp3DTeocJNwHJbthTIOhMbpq5YkBc1sHXqd9IHvYLzl0wSxyhizb9tGfPtoux23bvqRxRT9AaUmUW+K3bDD6vce1KlC6khoLTo26kiASsEgRsTV2A8pjka1c7YOYrcYkuCRqJJiCRp0J7zVWK4cwBI1UcuYnb19D0NDYbhJYa99XOMZKpDpqj7FjYv2UuiMt21buCDIzMozgE8w+YR6q+ceUl/JdFv7ozRv6Q0BJEDQk8+W1V8M8osVhAbdq4MkyA6q4UzmJTODlkqCQNDGoNE8BC3bl57oFx2UtncjRi0ZzIiZmAAToIESVGPDUr6C0k7EWHXUR2jE6A+qCB4z31q8Dxo2LD57QLOCmeT2dFYggiASBlMHQGSO1FVXOG9v8Ahq5JUmBlPoyslQyAg9iNp1PbrPpxLEWb5YQLimFz21JQg8kcMFM+B57yzislNr8QzTbPovD8Rfa0ty9d+qm7FuytuxmJBzFBmuEkE+cukZj2VYNoCCLfKbiXm7b+fwq4jLlHnLTA2+3DF7oU57e4yoR6JXtEkk5rCYlittbz+ee4UziQ3btMVQMV0bKh9IkxkjoKc3uBZkLBlXzkmSucBj2dNvSMNlhpJMA6rSOaToqaSZmn4pYcFLWHFtDsHLXGBJ2OqmCIXTXpOgWhuF5yoRldW2t3HCGRIIt3mOXSQYYiQRIJ3u45wMBQ/n8Mx2CJbFtidJgWwVJEg6sNCCNDUEsqcL2pN3zxI59g2wGzeshY/wADUXLqmWpdUDtwds0KlxQcoGZSZIG4dOzPxq61gLo+zIaCwIhZMnWT2TA7jptViAKF7Eez8/zpjYXMAMuaBGwnxiapllkWKD8wTBWHWOxtsR64kEaESNxRrLdz+iAvSCT87b0ywdrLBKe4fCnVkEj0dfUKolld8FqQmwJfcA9ZED8zTu1jTzBPtQ+7NNXYfDCf7MdJkD9at+qQTpPOdtOX2qyydvdDo9bxRI9Ft/5f99X+eA5H/Sf/ACriEjx01/WaJCTvr41S36BKbeJ/lbwX/dXfrP8AK/8Ap/31fl/lr3mz09/70VLyJQIt2dSAAOk/rV4uiNF9saUQLCfdB6xA/SutaHK0D6yPhS+EAF5zoJ9mv51Y9oRrJ7p+evuq5bWkG0g8D+mlS8wsyVBMyBpA6kab959lDYgHctAgyQPVpSzEYBCRAnptP57VofNrPoifUPhUfMD7gHXarFSII7XC1O/LuFWXrItq4TKpKsAQADm0ILQZI7MGI9KeQpndw/PL+X6UNCMcuhI1IA18KMZuLtMVx1KmZ3jbI2YakOlsjlkdOSwBIIC6jYyR6RhJ9SUAkakknvmdT3+ytte4ajH+zb2Kf1q9+GKtvL5qJ5Ea+0RRl2i+QRxqPBgvrRVEtWFW1mMvcukRMqwbSIAKuAOhG52p4cEbsoHZQltWcgA/w5Gs6Zsi2yFEgaAkgTWlxPDQDraJUDYACT3yPXp6quwmFXzuUKOzGZgRktku/ZU6ANIgak9tSJCl63Ys2tbGfLGuDJ8V4eyOSmVGzA5G0VgQqxDaCHcoDy7IJiDQNu9lVgyFSh1QiCvdB7q3ePwHnV7VpbyZj55NJTK5R7ihukMOz2hB0K6Vj7nk/cDt5qWtuF0uhg6dUBkyBqAeYjQa1cpqKqRXGLa2M/xPVsq8xM9x2NX+T1g2rysWdVkB8r5cySCUJBnKYE/GKe4XgJtA5hm5Dfl1o3B8BZ/sxy/elfbIpcmiOPagx8KhUvmysELw9ssRmGUaBuwCqDWCEGUFR2qx+K4U1tip1jro22xVjII6ajTfrv7GFfzZ7I852TMaMLYQKpG3oqRHM95pde4Q145zby6ZCu5lQOZ1iCIkDQDeKXvo05p7X/gEU70sX+S2DDmXbtArbQAgsEVSWgL07Bk8lf263AsWWZyHtZQNVyIUtsTlkm2TI0nsrMcmW4TgRWNCD1Eg9Jn1GiBhbls9guugErIICnMADyGaDA3yjpVXtMbJLDZmPKDHPcYW3tWFyOTms5W1O8vb0gmTEcx0AoXDWwezkPSSDHjFaq3we6DAWPnpTfC8KJgldfVSS7THoWRhRj8Xg1MCJhfsoY9y1bgsB3NA/kafDLW4/orX0R7K4nB2HI+FU+0dEPpEWGAUaLc/C36rRFnF5dlufgPwrQJwv1zUjw75Jod6nyShLb4m2nYud3Y/arf6QP8Ad3D6l099MzgY5VJOH90UmuPkGmLDjjyS56so+NTXFtHoXNe5f99Nlwpjb8qrOF7qmqJBa3ESP+Hcn/CD/wBpPiYrn1v+R/8A+f8A9qaeZMbflXvMnuo3FkB7fnTqSoG0Zdfzqw3nUejJ9VZvg+NuGZdz2jux6eun+DuE7kn294rNSGZOzxG4d7JHfIjwq4Yhv7t/Z8TAPjRFtR0qwKI2p6oDKEI5E6fPWrEIr14a+yu2xtRaAcPjU45AH1fAVJtzVuXQ+qhpCBNilXeSeem3hzofEcXtrPpkbiF/eiF3qF5zJ1PyKRMIEuJW4Nbb+1I/WoYfhQzKVDBRMKSQoneAG9I69ozHLUCGWYzvXrY1Pz1qyFxepCySkqYD/QgzZ5OaApdOyzQI7cGGMaZoGh9VXLwtFUQogaer1bx+1GJsP8X6VOwPT/wg+8Uzk5PcCSWyFR4Qu8A+yp2OGEbAD2e3pR6jte2pcqrbCDW+Ex90g+ufH2Vf9RA13nUmiEOnt+NTj59lHoGhZdwXdFRXD9QKLZjO/IVEGlIQ+rgCAAK4tqNI93715nPXpV9sTProWQrIj/1+9TBPT3VIqOnOvKgnYU65CQPq/OvB6sy6GqVUdKbSKWBx09wrvnR09uleP6muMd/nnQoJE3PnSvEiuHnXmYwNaiIcNeyioI511NdznqaKIf/Z"/>
          <p:cNvSpPr>
            <a:spLocks noChangeAspect="1" noChangeArrowheads="1"/>
          </p:cNvSpPr>
          <p:nvPr/>
        </p:nvSpPr>
        <p:spPr bwMode="auto">
          <a:xfrm>
            <a:off x="1524001" y="-933450"/>
            <a:ext cx="23717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7413" name="AutoShape 6" descr="data:image/jpeg;base64,/9j/4AAQSkZJRgABAQAAAQABAAD/2wCEAAkGBhQSERQUExQWFRUWGBgYGBgYGB0dGBoaGBoeGBoYGBgYHSYfHBojGhYYHy8gIycqLCwsFx4xNTAqNSYrLCkBCQoKDgwOGg8PGiwkHyQsLC8sLC8sLCwsLCkpLCwsLCwpLCwsLCwsLCwsLCwsLCwpLCwsLCwsLCwsLCksLCwsLP/AABEIAMoA+QMBIgACEQEDEQH/xAAcAAACAwEBAQEAAAAAAAAAAAAEBQIDBgEABwj/xABHEAACAQIEAwMICAIIBgIDAAABAhEAAwQSITEFQVEiYZEGEzJxgaHR8AcUQlKSscHhI2IVJDNTcoKi0kNjc7LC8bPiJYOT/8QAGQEAAgMBAAAAAAAAAAAAAAAAAQIAAwQF/8QAMREAAgIBAwEFBwQCAwAAAAAAAAECEQMSITFBBBMiUWEUMnGBscHwBSMzQpHRJDRS/9oADAMBAAIRAxEAPwByb45T4Hp6qqe8TsCfYfdQQsn1Vdky66nbY9KyOA+xNJ+60eqptP3W56Zd/d8zV2HQEnpPM/E0UuGUjbrS92GwFhv6UmPsnu1qOHeBrPqg/CjmwS9K59TXup4x0gsgMSI2PgfhXXxA3E+B+FebBKdQAfXVT2FBGx9nto7omxFifkH4UOcx3B9oP5UyuYWR01+fVXfqAgjkaFt9CJpCyxIYHKe/snqDzjpTheIj7reBocYSN9dvn317zA6UVZHTCGxuYaA+741WuJ7ifn11YtuBMePz30v4gBkYfzKPdRdpWRUGHE7DI3gPjXfrJn+zfu0HxoXDYf0eysRvzmRGhERvzr2OsdghVgg899+vOqu8bDRHG22cyFIgneOYA5HShvqtzp/qHxr1sOszoNt6oa6SSTA2jr8/vTLIwl4wtzTSf8w+NcTDXN9PxD40vxF4gGN9dT1invCNQSegPiBNMpEewEcHc7vxD41A4JzuAPWy/GnjoN4ExGkevfptQV63pt+njH6Ck7xgsiCyk6Lr/wAxeg7679YeZCr+NaqdegqKDX9qOsASMbc+6g/zifyrv12591PY4+FDKuo9f5A8/ZVmBI59aeEnJBaRI4q4dlX8Xv2qlxcO4B7s3dTdQulSLCrVGxbEli64EZB+MfCrvP3Oar+M/wC2jXYc6gxHKmoADdxDDfIP8xP/AI13zzdU9/wr2J1Ph+dQ+ril5CDAGdm8K6ZjZt5PZ/euWeG66sPf+tWjhGmhHv8AbWbW30LaXmX4fFBZkNP+EmiBxMdD+GNfbS23wktMDYxvVv8AQR6Dx/aopPyA0vMNHEx0PhXV4mOYM+r96XvwwoyyBBMePsn59VMkt6CmTbFaSOHiA6Nr3c+6KHuXpOgYxrt+9MVww/8AXzNcuYY7aeFNpYNiC8U0gKw79P8AdUkxxj0SeX2Y8M1cw+CnOBH9m52GpA5+yfAUC+B7h4fPKjTSJSD7nEDyQ+K/GoLjif8Ahn8S/wC6lrYcDNuNB7dY2qa4YUtsbSgl+LKA4YEHKGGq/fVZJnQQza9xod7jFpyc9swrE+Xk2rtsKd7TT+M/Ctu+GHIb1rzYVDBjmuZXfyY2lIsGNYfZH4x1qN/FFohQP84qnzA6CvPYHQVgaSIoo67E7hYHLMJ/KoNhvuqPawP6fOtSsIugAHyaPW2NIHzyqxR2FYqvYRjGmnrFF4S8yaZQZ/mju2juplibBSFIhhowkbyZ/IUFjbvmrVy5AOS27ieqqW8NKsWO2kgWXX8SwVewJbtb7AEqsGOcMfw99C3neCSFEby23u76A8k+MnFecDR2Ftbkk65gdenZGlPMVAWeXf69qs7R2V4Mjg+URqnQuHa0lff8Ki1pgN18SPHs1ZZw50OgPLpqZnwon6v0I02rLpBwL0Zs0kLrzzE9e75irrNthrCn2/tV+VYEmZ7qgbqgRJnnv3++mW3BLJnFEDWPef0qDYssYBHMbH41ByG9WhPSqsE0nTr8/nTxk7BR1y/VfA1wqxjtr4H40cLYNeKCrqBYEyHcsuncfnnUdfvL+E/GjHUVXp1oaCWC28G3Mr47d1EC245r4zpziiDaA5CqsSNIrLpofZlvnW6qP83v299SS640MbQdYP5aVXhjm8fn86MTDDrRjHyA6BcQWbLIAEg7ztr0rgLDoNNNd9ekbUwNojmaquW6ZRaJaKBiG6j3/CuNiSeayO8z+VSFuh8WhGvrjw/90LkgqhF5U8caz5mMpDeckAnTKEidvvtTXhHEfO4e27FZdAT2oM6gyOsisn5fNK4c990a+q38K0HkgAcDY9TDwdhXVzJexY3W9v7jutKGVy2GDGVkxHa2iuJbI+0v4v2okqOlQYjpNcxRsWzAfSKIv29Qf4B5z9t/hW7SxmVCGAlVO51kA9KwP0ha4lB/yP8AzuGtpwe8Tbsn+RP+wV0e0r/jYfn9hnwgpsEd849/wrhwjbZx/q+FH5JrpEVzdIuoCXAnQAjTTY/CmnAeE57yhm0WHPXskQNepqq3vTTghhyf5fzP7VZGPAFu6FvFMIVvXO1MMdTqde1r40k8oJ+p4ntA/wAG5yPNDtrWl4os3WPfr4Csx5RtGCxR/wCXHiQv5GrIL91L1RK3oz30boS2Ig/Ztfm9bTEYVyIJEer96x30XuM+IB+7aPgXreM4rX+of9mXy+iDP3hWcG+nbI9g5V0Ya599vaB8aMa4K8l4VzqFsDay43c6dw+NVhs2mdtf5R8e6rsdclfnr+9B2lEa9d/2oOgo89hTuz693wNetgIOzOnUCeXKauS6q1Ubuh059Ki5Iy3Ofvf6RVV29HM+6qmxwoe9igR8zvTt+TCkG4dg0atrry+FW/VB1/1D4UPhDBX/AA0wjuFDxPqK9gMYi5P2PaG1qzM7Jsn4j+UTUgQR66JQgDafVvVdB4BbYuAmCgnuar7d2599Pwt8aIVVmr7aKabSCwN7jgaukepvjVFzEE/8VPwN8aYY+0Amh7/A/tSmy0kk9aiTZC8X3iBcT8J+Nce27aM6R/hPxqy2BRKOKarJZgfpCsZVw5zBpa5sCI7K9abeQ+Y4NII0a4NVP3p3n+ahvpNjzOHI5XX09aftRv0c3JwfquvPgp/WupNX2KPpL/Y9+Ec3LRES410Ayn/dXmwT8iPwnT/VRDEae33kUxS0ANDA6cq5LtOkV2fJPpCssmKthiDNgRHTPcEbnpW14HhGOFw5BEm1ab0etsd4rJfSq39ct8ow6f8AyXTX1byM8nXbA4QufN/wLQiO1ogGvTQe+ul2i5dnxL4jN+FC23g7h+0ogMfQ1OUEkRJ1gHwqh3I3Y9fQH6mt/h+AW0M9piJ3OmojYe2hMT5I22HZZl8D8D76w6RbMSSTMO233VHdzp1wBCGaSTou8dTtHzpVWP4E+GjMQyNoGGmskwRy8aL4MZzEdY8Nf1qR97csx+8LuKYMm+zhmUmBpHQdQfXSPyrw+XA4jtE9lN4/vUHTpWh4nci4+k9w325TzrO+WOI/qGInfLb991NDHP4VZj/mXx+4JPxGZ+jbW5f39C3sf5m6itu9sjmdfV79KxH0XP8Axr462lPg4H/lW7v3OffWn9Rr2iT+H0BL3gdUJj4x7gKk+BJ5sP8ANU8NcAUTzFFJiV5kVzEwMXjh07s/XXaupwVerEev86PGKXqo9vxqVu+h5r4j9ajBbAP6ITmD4mhcbhltj0J1H2jzpy2IX7w8RSXib5nUAyBHOdhR6BTdnrHD0YSUj2muvwxB9n3mr7eLAWBpHzNVtjB1+f0qAbZAYEDYHu7Tfoa79QHQ/ib/AHVD68Oo8al/Sa9R4j40SWcGGb7x8BV1u2w+17v2oguK7mBo6Q2CtcYbsROg7I5a1EYhwdHPT0VrmLbtR39e79qst3h0qUQra7cIjOdQfsr6vZVf1UjYmPUD+tHC/wBANdenhpvUmbuo6SWBiw3X/T+9WANHpn8I+PxqaXZ1j59devNp6qjRDH/SGT5q0CZIunkPuHmAK79HtxvMXQCdLg2j7S76g/cqX0kf2Ns/83/waofRjd0xC9TbPueurFX2L5/cf+rNcwbTtE/h/QVw4q5M5mnuj/bRgWTt8iunCHp8+NczSiqz5Z9It4nEjMSf4KjX/FcPKv0Z5Ov/AFXD/wDRtf8AYtfnT6TBGLAOn8FPzuV+hfJp/wCrWP8Ao2f/AI1rfl/ix/B/YknshxXq4DXaxi2Zvy3UG1bEkfxORj7LdKW8Bs5VbvaefQDmaP8ALl4t2yf7wf8Aa/z7aC4HczW57z8+6gvfL8PIs43aPnGYAHuJjlWZ8rkBwN1oAnzXMne6la3iV1RccmDlE67DTTuJMb8qx3la/wD+Pvd5sgd8XlJjrRwtPOviBvxP4mf+je0GxF0H+4nwuWxy9db84Fd4Htk/nWC+jK5GKuf9B/c9o6eFfRb2NQEqWUHWRI3rZ+oafaHfkvoCb8QJ9THd+FfhUxgh3fhHwqYx6feXxrwxyfeXxrBSEtguMwoAnKPwj4V23gh90fhWp4zFIw0YE9xnl3VG1j1nTX2H4UKQbZPzA6L+EfCuNhFI29w+FdbGjo34W+FQ/pVdNG/A3wqeEm5D6gvIfl8K99UHz/6rn9LrOzRzlG/215+L24+1PcjfCj4Qbgt7DgsQPyHKq/qw6jwHwqJxQOYw2uwg/PKu+e/lPgfhVTlTH3Cpnca/4m+NWJaPQ/ib41V/SKk6FQB3ir/r6R6a+IpbRDi4Mc1B9ZJPjNSXDAfYXxPxr1viVoiM6eNWjiNrcuvjRtEKWtDfIOfKfk1yxhFJPYUEGNjP513FcTtZSMyn2iqMDxBVcBjuVBPdtNK2kBuuRkvBlylhbAUcyIXXpJgnTlViYNEI7KHQEyoI7hrO079R3U0uccDMVt7kkDp0yiDBEjuHdyrPXuIo85XEnMBoQCQYGUkRqQIE7cqqyT6Iolkb4Ef0nX1OEtqogC+PVHm3EyNyTMnnHspL9GaA37oJ/wCGCB1hgJ9gY/Iqryrx5bCojb+cn2A3QPVvHspd5HcRNi+zrGbIQJ11Pd37e2uz2ff9Pl+dS2D/AG2z6fjBG28Tt6tI22PzFXfVhArMYfywlLmdUa5buJaFssdVDMr3WykTqIyg/aBOm/eH8du5Q7sGmRatmEa6S2pXzaklVJCjSNxspFcnVXQVT6GV+ktIxkf8hPeXr9A+SjThMN/0LP8A8a1+cfKPE3MdisyooYoogNoqiZZmPITJYwO4V+ifJA/1PDCZizaE9ewuutdaUk4Qj1SBJppGhFSBqtakKoYqZlPpAusLVrKYJujXLIjIxIM7A9eVDeTxPmRO8ty/mInT1Vd9Iit5q1knMLmgH2v4biP19YHKaG8mrhOGtE7kE+LEx76RfyfI1dnM75W8RC3HUekGtsQdiMpMHu2n1iknlpxsXME9tEJVnw7hiPRTsFDAEKZLLAgEMTrBqzy0wbvjbjwfNBUUkCdVt+cIOUEjQ29T94xtSjinESLN8g9gYfzIE6EMiWVPPWWR9NJGlUXozqS/9fczSf7j+IB9HDj66A3om04PeOyY91fSHclLtxlAzuAh5g5sxC6ajLAJ9mpJj4vwLFlbyMjEMoYgg66CTt3A19NwfE5sK2b+1OZVzSQqqMoiYlnLHl6KdRWv9T3zqS6pFrfiHnmetQexruaHHGhCkx2jHpKASJnLmPj0pZd4q1wHI6Ap5twSwysc7qV0Owy52M7KoA7QI57dK2RsYPftrGZ4ksJnSRvrTHDYUQDJg68x+dZlMD50oztKKSTlGrE6liJAU6mAB2ZI1Jk6D+kexAtuDtrl5d80eHuLGTlugHirEEwSB3Go4bEksgnTJQ2MZ20CH2kfGuebcMOyYCkaRQbsu6FeMxLBozER7/VQV3GN940wfDljMe8V0cGYj0e/cUyfmKLLd9ifSPjREd7eNXJwptwB41d/Rz/dH4v2qNkY6PB0B9ED2VxuHoBoF8K82MP3XPs/eonFN/dt7vjTtC7i97RBmYAMR7P2oizhWaYJ6b8zy9eh8KhdtuwPZPpTy0A66+rWlGI4piLV7KEItkysrM5SDIyg6ZzuNYYDlqiim92M5NLYc3LJUdp49ZH/AKpFxjilpSQzsSN9JAEa7c+etUXeOEsAcxVR/lyFgVlhpA0GhnsE8qFxOP0KsASZme0f5pIPPTX+Zq0Ls+N/3RRPJNr3SeO4vktBrbHzkhiGIa3cturIZA1566zIB0NTwHG0e1kc5D/MdNPSE9/f0rN2cLnuCXGXfTcOVGhWNJMkxpMGrcRhyJ2Ijf58PbWOUI3VlDe4LxfHhy2sns8jrB39o1ml1q8VkrqRBA9oH61ZjYBP+WPAT891RwOFe4xW2mdsjNHKEBdieUZVPr9ZFdzslLsk4/H6GrG/Ax1YuKLhVyXUFhmQKG6Zh2e0Dqcpj0txvUMYf7MXAQQtoow0YgdlmUbEEq3Pc76NIGCu6KApUGY3gnmATpzDRyzUzvXciL5w6JmYL9qWA0HSQQSOX8OdWFcG2pUULkJTNlliSW1M6knvO5gkxPxr7h5Ft/U8N/0bfuQV+aMX5Q3M7LovLTp0BjSv0T9Ht3/8fg/+ha9yAfpWzBBxdy6hpo2CtU1ahg9CcR4qtlGdzAUEk9w+fyrU11IZv6RMdaKW1Z3XIxuZrYB1CFYgkZgc8aEESNRBI7wExh7QmewuvXTfXXXfWvn/AJccUdixhXBkhs0c5IgRsCBrDDv1Fau1xDzODU5gGFkZCwklsoCyp31IJ8eVZFkak2+KNOB1chD5ZcSuecZEcebZrb9mAc6LGrbkg7TpGSO+nDFWBvXQrKwOa0oi25K5CHERkBmFHQDQASFjuKC7YZrnavAEKRA25sFHbacw5QCSZgUsucVPmLdsfZBJ72LMRPqEVjnJuVmOUrbaLPKXj63UCm2gyMChVQpWAQ1tcoHYKTI6qCNdz7PAVyi3cPbKkF/ukqeyIkiCQMywBGgIElFgMD5zEWkDFozNeEAKkMpUlm3BhQYEiQOdO/KrGXMPGZT2mKyCCAQAxaVmJRgVPOZ1Ag3OT8K6h32ABh7rswuy7541B82WKt6KqJLl2ZR2tYAAYgKG/DwB2QcpuQVUhfQKhhlYLl0A0lQdWhoZSU17ibqmUqrA5V82IK5YnMe1JzbkLGirRGE8pXa5qGJ0HY9KFG4Ug6+yZMSKM8sf6rfzf28iPIzV4HBBG2VZOwUDvBIHU/pNM7h9vzypLwjGFwCUKTA3XMSCYzADsj0t+oAjkeGzgFWIzCQAQTETJ7tY6VW02rLceS3TJuZO3z8z4VwEEdeXzFUvaYaliI9VV2UZx2WO53j4VNLLg6yOiheleu3AFaTy8TQrYNh9s+4evlUThiOZMGRMUyiyBGF2md9qK9nvpfbwdzm7Ab6RXfqbf3rfhFSwUFMI+fjzq1V300+fCKWpiGAyygAEbGI/F3VE8Rf0QU9eUmf9dI82PmxtLGDaHw91c+q231KqdwZE8ssa8oke2gfPMdc49WT/AO9SuDOCDeK8zllTpM9pXB9cHpQ77Hyn9QaWUcVe0nYdQjMAAACVgfatAQCRM5RBGs6b4njOIJvLcctEgctO/X1COmUc9aP4zdvWyfOXWxFoai4pY5Ooe2SSDtqubTehUxAuIeaxMwCsdSdB76netL0MuSUlsV8YxNkWlNsMrJBYkklwdDr0EjbaK5wDA4jGBmsWmcIBmbMiqs8iXZZ56b76dZYa1aB0AbOCoU5SpGpJGpIYgZRA1k91e4J5SfUDNlVa3cKvcttMZlAhl5rEsI1EaEEgQYpSV9RVG1bCuEcNOGxGe6okLlytlYf2inQiRBtm4pPq2kR7C4XzLG6qxJCXMskjM+YZ+hdgI5GFBIOlGNxixjXBLFXJZyiyAwUFtCSSpIEHcCCR3U8ZHmwbqjXUEDMVZT6SMCSdjmGsiJ3AirvpK4+ZLa2EHEcUH8zYLNlw1sGADJNwC5ecDTtTlHTszy1ngcexRlDTm9IGY3JIbTtc+yNyaM4xwG2CHDkXPNpC2xLlygdrjEwMozokAzOnKDkcYGs3XQ5S0kBgpAMGQyhoIkgbjnVyhHItmNVhWJ4TZk5c5JYEQR9oSEyRIM7S2sbV9n8h/KO3YwVhLrQVQLGRpUDQK0TLRqSI320r5LiOIWgbQw+cvlQ3M2X0wO0sScy5ixmROYaCKa8KxPmYa6O1cQhLnaNuGAhxAkEAnMuWZk89JPLkgrXPqK3JH2m95aYcIStxS0HKpzAsQCYHZnlvGnsr5XxXyj/rF23bLebuux7babyQBJgkztptuIpSt24WKPDXEIXQwCOg1379NzQnEnGhy5GU7ae3YgRqDqY0NGOV5dpURO3TGXFDmUi3ARyDmgiM2VeusTJAjTXUCaf+UDXBat9q2VRBCyQyk2/NZjAgjMx2OmkgiaxOD4hAKliFefRAlTlEMY+yJJgNsWOs0bxhybf8NDlRiGZm9YK5Qdi5I7gR660KFeEthdOLBcPix5wJpldSoYyFJy6NrrrlUcufWmvC8KMqZwZImNvE77RoI39lIuH8YCuoNq1eVCc2dFbMD6QDESs76HT20yt+Uiall826gnT0GjYAfZMRpMGNhWXPGb91FTVcGrw+Ft2POMJGcW2M67K2ZQdyBczLrrK0g415bqua2jvmKqphEKPM5kfM4AEt0aQw9GK5xHHo9h7VzPmOmVGGYGJGaCdjMgzOY7EzQfBVt4MC5kXOxZbeYSSwXVjI9EZl05llGxaGjK1b5/OQpop4lhlw7ZVUuWkyAN1JW4oI2CvMfeV0O0Vy3hnP8RWyGF1DRvrlUqTnIEMY21G4IqvH4hmUtne6zFnltWLMAHcCdWJtgGZiBFAfXwxUtLACCCQrKRPq13156bUNLnuv8g54NvwXPbtgu63JIWdOzMAWy52JLDf73g2+sMWVlACAkc9GkIUPZ0jKF39prJ4PjYdMgCsoYyDJlTpDFiusEyuoJRTowmnPDyzdq40eJkhRLSRlzZSACT1pm9KoCjT3NBisV2TzJGnh8atwLAJrpJJkn3TQ6i1lBCST95hO07x39fGpqtsj+zE+uY9wmqX2iJuUdthgrqY1B9Rr1y6vUUvGT7g2033qCEH/AIQnrPz6qnfxDoGDY1eo8ah9dT7y+P70M6iPQX36fGq//wBa+/40vtECaCkgD7J/T8q6t0Dbs8tqtbh67z7zVLcOU7fGsKaLCdu92gARr1I8J5HoTUcTg5IOYAxmDDfTQlwuhB0iGIOkRMGv+iQef+n9qJxKSGLEy1xrjmBB3IEmdBIjoEUdrnpwyhG0yjNGT4Mvj7rozm0zB+2WZYAg+lBK6b7wY01JAByfH8e7KqEvk1mZJZ5LMxeBnMtzmK2/EuHBc5YEBtjM9tmLsSNY1yxoay3FsIrQFIOXTKxkEdxMNPr8a148kbRTpceWJ8NxBkUAKVSB2u+N9I9/jRF3HC8CCYO3nNNegYD2arJ6zV6cNCns7NupG2/okzpvprz1MGoYvhYA0HUx0C7nU6CQRymDsBV2qNipoGw2ayQ6kpcV95Eaxy2iPOA0zt8XZz2rqyw1VFU6HYEFl7UbgE+veo4Dgr3bcswRdg7DRgpK9lRq5GokdnsnWRQ/FOGsB2WVwoAIyxMaA5dRMb6ySTSzcJOpVYdhlw2/afEecxF0kWg0QpGc7IFTVtPSPLsgbU/xeFwOOXLbEZV9PUXEPUrqcs+yvnqYjMDlA3ER4bd5Pvou1wvFLbS/bGUs38OHUOdSJVJzFSRG2vfVWXs8ZNNyprjehXG9y7G+Tb2JYQ6bZgNO1Pp6jIcobukRzmtD5Pi3hsMly8wLXbmZLIJGUWiVNwupzKzGQAsdkTOsUT5I+WtrEKcNilyXXOUMqmHJ0C5QOy8+zU7bUh8qvJe9bu3HtrdKMdeyTtpyGmgHf+VVapzk8WVV6+YN+JD2/bwt7tKmVgcxCNoyLuFkgowWdZIOXYc1fELyZ2ADAmdydBJMGAQTqAZ/ejvITyObFYK9fztmW4bdtQrNoEHnA2QFu0LmUQOzE6zTDh3kni3ITEYUMg7K3EdFYZdi6XTnAIk8uehGzLHolzx8gONM+fPiQCRGsgR6MTrqZJBHKCNZMcqb3+Jg2YadUUMDIlwT24ifRCgiRrBG2h3H8Mlh7loqjG0yBj2WyM6FipnQEMsESRvvBpJxXE9tlhA6tBWOzmLMCB6hl0PfzroRlqLFIWtjIaVhR0OwJMzPrnfWIq/DcQdWkIZGpYAEgde0CFg8/eKDw9sg6jX8u8U1wPD1bUjNGkcup568vAUuScY8kk0uS/B8WRVggaLIWTqemYrAOnORNLsfjnxDQogLoADoBqYk76k69+wrX4XhqFGHmQ4CgknPOVdZASDAC9+21Yvil20LjeYjKeeu53Ak7VVhalbSFg0+gZg89u2UeRJBQEaqYkkGRvlHd401XDNdUArmCGC4BKspJM7GCraSpEjL2SQWEeH4RRa84yHtAlmMACJkkJy2EUFa/hvmY+dU6IwcF0jUyvIEZttqVNTbrn7/AJ6gu2xmLVtGKKc+2gmAN51EsYaNSYk6Dk94fiEME5Lcn0QQTJWNuREqYIG3Ks0Lb3LmYWys5Zg7tosgnq8+ueVTuXHt5cwbUCH+9CgkgcxvqDEjSdy2TDOS3Cm0fSgogaEADu35nu5eAHKvJdO0nwms/wAG441sAlZVuZYnTuEdT1rT28SHQNkM6bHb3wdI8a584Lkvx5HdUDuT1FTtO3ID9fzqzIpHoH8R+NSNgDa2TzPaj2atvvVBpK/rB5ivfWT0/KrWsKf+H/qPxqP1QdG8f3qMiCDhxrrXfMCuEgVwmqLCDYjD3SewyAaRpB06kz8iqcXdvKvoKT1EsD10A09p9lGecBO9U321+fDanUntsJp9TIcSVsuYrlUkgKpicsk6MwI2O20TpQPm2kdjNlJzNEwAGymeQLIZYnYab1sMfgFdCrKpUA6FmXMNyA6gkSRqe6lmHw/mUuMFe3AEgXCQssELAx5ztM6jbKSp7JOtdDBTjcnSMmSPipcipeGkOhe6oyjtGSe2wkTpzAAEaErcG4Aao4ex5xTAuKGXMpOjAAaZgOymigEfZLj7XZnfZ1+yAe2oLQqMyWrhYebUxrkKyGjRRGgFA2sMGCFW85ojqWJACkkBGRSAGZVV4kmG5xNdFaVFtLbzf5/oCjXUExXlGxYlwS3PLrHLKBEAAaQNABtQbcZUEySPZ+gpvhOFC6WKKpyEZnEZc33QszIGsAgCNTqJrxXCgLiKLe7KAp1zEkCIWBBOmsnXnWSsSeyJS6iTDYXJdJDKVZpUg6SCTB6EaU4vZXCAOEIUZQ7ZQPN9iASIB/hganQx3Vbxng6Jda3aXsqWIddAygnY8yNuzM+qTQ3GeOKC4s2kNtPRBsKYWdC2dT2jAJMmTNNq10LyPfIvgpw9u7jHK57hNqzlcE7g3bqlCeUW99muTyBLxmKuFcqmCd+sdfX3zSLyd8q0awbN1SjK+e15m1ObOIdCq7EsttpA1yxIqy9xK8BCWnR2I7d2AFBBE5NzuGk6DLs00k4ty8ZJJ2B8T4oLANu2bvnWMnzblI+yC5QZj6ifDm74NY4iyedbFXUuDsBfOMVKrEZ4aDJntannvVWN8mxYsebBlyZuXPtMwJMydh08dzUfKXy1xQRTaS1aghWKqDmaCZAeV7UMdB3TTqV1GCXzCn0RmMLgUvXLnnBea47sWRMqKGzGd85McuyPXWmu/Rq9yzntXctztFrV9x2iZkrcgAE/zKNedA+T3lGXL/WCCxHYK27atnJBLM6oDAWfWSJ51rcP5UuMNilEm4LJ82RPNltkhQwzEJcZtZgrPI0JzyKaS2C27o+V4rEvazoyIrqSjEATKkgiQYnQ6jpVtrjRtsCoZezE84JGo5HbnTe35EuyggEr3nISYkwzad0weZ1qm9gTaKhw4PItkGkbKxzCOcwCJIgVpSiwXEuwXl1dttnmVzAyRLKYgEARByqAQpVTl20FdxV3C5S9u9ZzjVQLbySdxke3Ed0xroaFxdvD3Dlth0cxuOwYmT19sEb7CIV3cOtolDLRIMHSDGuqzr0ipLCpegNKZpMHi/rNpw99LaelctCFAiCpSdWAyqYk9oSQSQaUYK+d4DNAESJO3LSNY2131qFi6NQqKno7idjzO+0+uetE3HZHClSFLLqTIyEBhD7gwRpPUabVZiioWl16BSS4HVjFrkSI19Mlu0NAp0A0ULAHpaAmRqDp8FxGQCBsZJAWVgk9ojSB168zpWN4fgRDAtBUNAIzCAxtsRBBgCJ39IGDrTLhl0oEDEMEDiNSG9J1PaiRnaOUADrVsssoeQyxp7Gs4cbJfMVUjdRJCggsfOMQRCABpERI5c2z3bZM2ypJLdAQNwNgc0bjltWewOGtuEKQrPna6I1zADKdZGbN2tBrLac6Y8L4QLWYhzLaaQeYM6eqI011M1ze0zxzT2V+jLIQcWMJPMioiuoes7nTrrUhe7q5PwNRzN313TrVog93tFSgdT7qPyAe0j9jUX9vgaXHhifdUepB8KExHCoEqLc66MgAPtCn8qigvMljO5dG3xrius9owOeusdQOtJV4S0ai1Mn0V5abkqJPfFTHBzBhU9eXxO3q06sKOmK6gKOKXovBrhm0NkWGbcDtBDMCWMyScscxSW/xhRmOVhOmUkjUTlcqIHZzHKsQvrJNNcVw+4SMiIAB9kAbTBI68/bWfx3CXLy2Wfy91bI5724XoVd3W4o4rxl7ihoyQxYBZ0JGXfeAB7z1ofhAJMSpJIXtNrAAg7HsqByk5lWRApy/CoHIx87RWmt8DS5bTNaY9mTcfDqk6HVjsTAJmdABrMgao572RXNady3yV4rZs4Y2b7Lb/i3LgIR2Rw+WDCglYChQSNRl1GtJ7/GrDYoebdluW0ZkdgyKbrqRnGkqtq2WaSASwXYAmr+OcPVLYQaK3Y0ETcdOwp9ck+tRy3x128HJfKczWih65iRt0BAK9wYgzzKjGT1Mqj4htexIvohsM0WyULMIgBQ2YRyAB5SJWYmguI40IYjt+bADEQS8gFnUk6+lp3DTeocJNwHJbthTIOhMbpq5YkBc1sHXqd9IHvYLzl0wSxyhizb9tGfPtoux23bvqRxRT9AaUmUW+K3bDD6vce1KlC6khoLTo26kiASsEgRsTV2A8pjka1c7YOYrcYkuCRqJJiCRp0J7zVWK4cwBI1UcuYnb19D0NDYbhJYa99XOMZKpDpqj7FjYv2UuiMt21buCDIzMozgE8w+YR6q+ceUl/JdFv7ozRv6Q0BJEDQk8+W1V8M8osVhAbdq4MkyA6q4UzmJTODlkqCQNDGoNE8BC3bl57oFx2UtncjRi0ZzIiZmAAToIESVGPDUr6C0k7EWHXUR2jE6A+qCB4z31q8Dxo2LD57QLOCmeT2dFYggiASBlMHQGSO1FVXOG9v8Ahq5JUmBlPoyslQyAg9iNp1PbrPpxLEWb5YQLimFz21JQg8kcMFM+B57yzislNr8QzTbPovD8Rfa0ty9d+qm7FuytuxmJBzFBmuEkE+cukZj2VYNoCCLfKbiXm7b+fwq4jLlHnLTA2+3DF7oU57e4yoR6JXtEkk5rCYlittbz+ee4UziQ3btMVQMV0bKh9IkxkjoKc3uBZkLBlXzkmSucBj2dNvSMNlhpJMA6rSOaToqaSZmn4pYcFLWHFtDsHLXGBJ2OqmCIXTXpOgWhuF5yoRldW2t3HCGRIIt3mOXSQYYiQRIJ3u45wMBQ/n8Mx2CJbFtidJgWwVJEg6sNCCNDUEsqcL2pN3zxI59g2wGzeshY/wADUXLqmWpdUDtwds0KlxQcoGZSZIG4dOzPxq61gLo+zIaCwIhZMnWT2TA7jptViAKF7Eez8/zpjYXMAMuaBGwnxiapllkWKD8wTBWHWOxtsR64kEaESNxRrLdz+iAvSCT87b0ywdrLBKe4fCnVkEj0dfUKolld8FqQmwJfcA9ZED8zTu1jTzBPtQ+7NNXYfDCf7MdJkD9at+qQTpPOdtOX2qyydvdDo9bxRI9Ft/5f99X+eA5H/Sf/ACriEjx01/WaJCTvr41S36BKbeJ/lbwX/dXfrP8AK/8Ap/31fl/lr3mz09/70VLyJQIt2dSAAOk/rV4uiNF9saUQLCfdB6xA/SutaHK0D6yPhS+EAF5zoJ9mv51Y9oRrJ7p+evuq5bWkG0g8D+mlS8wsyVBMyBpA6kab959lDYgHctAgyQPVpSzEYBCRAnptP57VofNrPoifUPhUfMD7gHXarFSII7XC1O/LuFWXrItq4TKpKsAQADm0ILQZI7MGI9KeQpndw/PL+X6UNCMcuhI1IA18KMZuLtMVx1KmZ3jbI2YakOlsjlkdOSwBIIC6jYyR6RhJ9SUAkakknvmdT3+ytte4ajH+zb2Kf1q9+GKtvL5qJ5Ea+0RRl2i+QRxqPBgvrRVEtWFW1mMvcukRMqwbSIAKuAOhG52p4cEbsoHZQltWcgA/w5Gs6Zsi2yFEgaAkgTWlxPDQDraJUDYACT3yPXp6quwmFXzuUKOzGZgRktku/ZU6ANIgak9tSJCl63Ys2tbGfLGuDJ8V4eyOSmVGzA5G0VgQqxDaCHcoDy7IJiDQNu9lVgyFSh1QiCvdB7q3ePwHnV7VpbyZj55NJTK5R7ihukMOz2hB0K6Vj7nk/cDt5qWtuF0uhg6dUBkyBqAeYjQa1cpqKqRXGLa2M/xPVsq8xM9x2NX+T1g2rysWdVkB8r5cySCUJBnKYE/GKe4XgJtA5hm5Dfl1o3B8BZ/sxy/elfbIpcmiOPagx8KhUvmysELw9ssRmGUaBuwCqDWCEGUFR2qx+K4U1tip1jro22xVjII6ajTfrv7GFfzZ7I852TMaMLYQKpG3oqRHM95pde4Q145zby6ZCu5lQOZ1iCIkDQDeKXvo05p7X/gEU70sX+S2DDmXbtArbQAgsEVSWgL07Bk8lf263AsWWZyHtZQNVyIUtsTlkm2TI0nsrMcmW4TgRWNCD1Eg9Jn1GiBhbls9guugErIICnMADyGaDA3yjpVXtMbJLDZmPKDHPcYW3tWFyOTms5W1O8vb0gmTEcx0AoXDWwezkPSSDHjFaq3we6DAWPnpTfC8KJgldfVSS7THoWRhRj8Xg1MCJhfsoY9y1bgsB3NA/kafDLW4/orX0R7K4nB2HI+FU+0dEPpEWGAUaLc/C36rRFnF5dlufgPwrQJwv1zUjw75Jod6nyShLb4m2nYud3Y/arf6QP8Ad3D6l099MzgY5VJOH90UmuPkGmLDjjyS56so+NTXFtHoXNe5f99Nlwpjb8qrOF7qmqJBa3ESP+Hcn/CD/wBpPiYrn1v+R/8A+f8A9qaeZMbflXvMnuo3FkB7fnTqSoG0Zdfzqw3nUejJ9VZvg+NuGZdz2jux6eun+DuE7kn294rNSGZOzxG4d7JHfIjwq4Yhv7t/Z8TAPjRFtR0qwKI2p6oDKEI5E6fPWrEIr14a+yu2xtRaAcPjU45AH1fAVJtzVuXQ+qhpCBNilXeSeem3hzofEcXtrPpkbiF/eiF3qF5zJ1PyKRMIEuJW4Nbb+1I/WoYfhQzKVDBRMKSQoneAG9I69ozHLUCGWYzvXrY1Pz1qyFxepCySkqYD/QgzZ5OaApdOyzQI7cGGMaZoGh9VXLwtFUQogaer1bx+1GJsP8X6VOwPT/wg+8Uzk5PcCSWyFR4Qu8A+yp2OGEbAD2e3pR6jte2pcqrbCDW+Ex90g+ufH2Vf9RA13nUmiEOnt+NTj59lHoGhZdwXdFRXD9QKLZjO/IVEGlIQ+rgCAAK4tqNI93715nPXpV9sTProWQrIj/1+9TBPT3VIqOnOvKgnYU65CQPq/OvB6sy6GqVUdKbSKWBx09wrvnR09uleP6muMd/nnQoJE3PnSvEiuHnXmYwNaiIcNeyioI511NdznqaKIf/Z"/>
          <p:cNvSpPr>
            <a:spLocks noChangeAspect="1" noChangeArrowheads="1"/>
          </p:cNvSpPr>
          <p:nvPr/>
        </p:nvSpPr>
        <p:spPr bwMode="auto">
          <a:xfrm>
            <a:off x="1524001" y="-933450"/>
            <a:ext cx="23717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27101"/>
          </a:xfrm>
        </p:spPr>
        <p:txBody>
          <a:bodyPr/>
          <a:lstStyle/>
          <a:p>
            <a:r>
              <a:rPr lang="en-GB" dirty="0" smtClean="0"/>
              <a:t>Read pages 6-7 and complete activities 1 and 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5271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L2: The Advent </a:t>
            </a:r>
            <a:r>
              <a:rPr lang="en-GB" dirty="0" smtClean="0"/>
              <a:t>Wreath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Intentions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Explore the symbols of the Advent wreath.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Be able to discuss the symbolism of the advent wreath.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5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266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Prayer to the Holy Spirit</vt:lpstr>
      <vt:lpstr>Starter:  I see…  I think… I wonder…</vt:lpstr>
      <vt:lpstr>L2: The Advent Wreath</vt:lpstr>
      <vt:lpstr>PowerPoint Presentation</vt:lpstr>
      <vt:lpstr>PowerPoint Presentation</vt:lpstr>
      <vt:lpstr>Tasks</vt:lpstr>
      <vt:lpstr>L2: The Advent Wreath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to the Holy Spirit</dc:title>
  <dc:creator>F Vannini</dc:creator>
  <cp:lastModifiedBy>F Vannini</cp:lastModifiedBy>
  <cp:revision>5</cp:revision>
  <dcterms:created xsi:type="dcterms:W3CDTF">2018-11-27T18:45:31Z</dcterms:created>
  <dcterms:modified xsi:type="dcterms:W3CDTF">2018-11-27T18:50:48Z</dcterms:modified>
</cp:coreProperties>
</file>