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63" r:id="rId4"/>
    <p:sldId id="264" r:id="rId5"/>
    <p:sldId id="258" r:id="rId6"/>
    <p:sldId id="259" r:id="rId7"/>
    <p:sldId id="260" r:id="rId8"/>
    <p:sldId id="262" r:id="rId9"/>
    <p:sldId id="261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F418-3179-4A4E-BF9F-EB4B479FD722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263E-0631-49BA-BE1A-9C72A400F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834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F418-3179-4A4E-BF9F-EB4B479FD722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263E-0631-49BA-BE1A-9C72A400F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48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F418-3179-4A4E-BF9F-EB4B479FD722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263E-0631-49BA-BE1A-9C72A400F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18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F418-3179-4A4E-BF9F-EB4B479FD722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263E-0631-49BA-BE1A-9C72A400F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202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F418-3179-4A4E-BF9F-EB4B479FD722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263E-0631-49BA-BE1A-9C72A400F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75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F418-3179-4A4E-BF9F-EB4B479FD722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263E-0631-49BA-BE1A-9C72A400F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557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F418-3179-4A4E-BF9F-EB4B479FD722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263E-0631-49BA-BE1A-9C72A400F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070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F418-3179-4A4E-BF9F-EB4B479FD722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263E-0631-49BA-BE1A-9C72A400F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003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F418-3179-4A4E-BF9F-EB4B479FD722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263E-0631-49BA-BE1A-9C72A400F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11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F418-3179-4A4E-BF9F-EB4B479FD722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263E-0631-49BA-BE1A-9C72A400F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942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F418-3179-4A4E-BF9F-EB4B479FD722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263E-0631-49BA-BE1A-9C72A400F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130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6F418-3179-4A4E-BF9F-EB4B479FD722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7263E-0631-49BA-BE1A-9C72A400F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28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FFF0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1" kern="1200">
          <a:solidFill>
            <a:srgbClr val="FFFF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Prayer to the Holy Spirit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Come Holy Spirit, fill the hearts of your faithful and kindle in them the fire of your love. 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Send </a:t>
            </a:r>
            <a:r>
              <a:rPr lang="en-GB" dirty="0"/>
              <a:t>forth your </a:t>
            </a:r>
            <a:r>
              <a:rPr lang="en-GB" dirty="0" smtClean="0"/>
              <a:t>Spirit </a:t>
            </a:r>
            <a:r>
              <a:rPr lang="en-GB" dirty="0"/>
              <a:t>and they shall be created. And You shall renew the face of the earth. 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O, God, who by the light of the Holy Spirit, did instruct the hearts of the faithful, grant that by the same Holy </a:t>
            </a:r>
            <a:r>
              <a:rPr lang="en-GB" dirty="0" smtClean="0"/>
              <a:t>Spirit  </a:t>
            </a:r>
            <a:r>
              <a:rPr lang="en-GB" dirty="0"/>
              <a:t>we may be truly wise and ever enjoy His consolations, Through </a:t>
            </a:r>
            <a:r>
              <a:rPr lang="en-GB" dirty="0" smtClean="0"/>
              <a:t>Christ </a:t>
            </a:r>
            <a:r>
              <a:rPr lang="en-GB" dirty="0"/>
              <a:t>Our Lord, Amen. </a:t>
            </a:r>
          </a:p>
        </p:txBody>
      </p:sp>
    </p:spTree>
    <p:extLst>
      <p:ext uri="{BB962C8B-B14F-4D97-AF65-F5344CB8AC3E}">
        <p14:creationId xmlns:p14="http://schemas.microsoft.com/office/powerpoint/2010/main" val="50556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L5: </a:t>
            </a:r>
            <a:r>
              <a:rPr lang="en-GB" dirty="0"/>
              <a:t>Christmas Liturgy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4000" dirty="0" smtClean="0"/>
              <a:t>Success Criteria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I will be able to:</a:t>
            </a:r>
          </a:p>
          <a:p>
            <a:endParaRPr lang="en-GB" dirty="0"/>
          </a:p>
          <a:p>
            <a:r>
              <a:rPr lang="en-GB" dirty="0"/>
              <a:t>Describe why the crib is an important part of the Church’s liturgy at Christmas.</a:t>
            </a:r>
          </a:p>
          <a:p>
            <a:r>
              <a:rPr lang="en-GB" dirty="0"/>
              <a:t>Write a newspaper article, telling the story of the first crib.</a:t>
            </a:r>
          </a:p>
          <a:p>
            <a:r>
              <a:rPr lang="en-GB" dirty="0"/>
              <a:t>Create my own, real life crib.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17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586" y="0"/>
            <a:ext cx="10515600" cy="1325563"/>
          </a:xfrm>
        </p:spPr>
        <p:txBody>
          <a:bodyPr/>
          <a:lstStyle/>
          <a:p>
            <a:r>
              <a:rPr lang="en-GB" dirty="0" smtClean="0"/>
              <a:t>Starter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3942"/>
            <a:ext cx="10515600" cy="833492"/>
          </a:xfrm>
        </p:spPr>
        <p:txBody>
          <a:bodyPr/>
          <a:lstStyle/>
          <a:p>
            <a:r>
              <a:rPr lang="en-GB" dirty="0" smtClean="0"/>
              <a:t>What do you think is happening in this picture?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029591"/>
            <a:ext cx="8382000" cy="4711700"/>
          </a:xfrm>
          <a:prstGeom prst="rect">
            <a:avLst/>
          </a:prstGeom>
        </p:spPr>
      </p:pic>
      <p:sp>
        <p:nvSpPr>
          <p:cNvPr id="5" name="7-Point Star 4"/>
          <p:cNvSpPr/>
          <p:nvPr/>
        </p:nvSpPr>
        <p:spPr>
          <a:xfrm>
            <a:off x="0" y="1797269"/>
            <a:ext cx="4046483" cy="3753287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At midnight Mass (the late Mass on Christmas eve), the priest blesses the crib.</a:t>
            </a:r>
            <a:endParaRPr lang="en-GB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38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L5: </a:t>
            </a:r>
            <a:r>
              <a:rPr lang="en-GB" dirty="0"/>
              <a:t>Christmas Liturgy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787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 smtClean="0"/>
              <a:t>Learning Intentions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Today I will explore: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What happens at midnight Mass.</a:t>
            </a:r>
          </a:p>
          <a:p>
            <a:r>
              <a:rPr lang="en-GB" dirty="0"/>
              <a:t>The significance of the decorations in the church at Christmas.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726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L5: </a:t>
            </a:r>
            <a:r>
              <a:rPr lang="en-GB" dirty="0"/>
              <a:t>Christmas Liturgy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4000" dirty="0" smtClean="0"/>
              <a:t>Success Criteria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I will be able to:</a:t>
            </a:r>
          </a:p>
          <a:p>
            <a:endParaRPr lang="en-GB" dirty="0"/>
          </a:p>
          <a:p>
            <a:r>
              <a:rPr lang="en-GB" dirty="0"/>
              <a:t>Describe why the crib is an important part of the Church’s liturgy at Christmas.</a:t>
            </a:r>
          </a:p>
          <a:p>
            <a:r>
              <a:rPr lang="en-GB" dirty="0"/>
              <a:t>Write a newspaper article, telling the story of the first crib.</a:t>
            </a:r>
          </a:p>
          <a:p>
            <a:r>
              <a:rPr lang="en-GB" dirty="0"/>
              <a:t>Create my own, real life crib.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38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did the crib come from?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4148" y="1825625"/>
            <a:ext cx="5919651" cy="4351338"/>
          </a:xfrm>
        </p:spPr>
        <p:txBody>
          <a:bodyPr>
            <a:normAutofit/>
          </a:bodyPr>
          <a:lstStyle/>
          <a:p>
            <a:r>
              <a:rPr lang="en-GB" dirty="0" smtClean="0"/>
              <a:t>In 1223, St. Francis of Assisi wanted to celebrate the birth of Jesus in a special way.</a:t>
            </a:r>
          </a:p>
          <a:p>
            <a:r>
              <a:rPr lang="en-GB" dirty="0" smtClean="0"/>
              <a:t>He wanted to make people realise that when Jesus was born, he was deprived of the comforts most people would have (a warm bed inside, medical care, good sanitation).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32" y="1690688"/>
            <a:ext cx="3646610" cy="476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79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did the idea of a crib come from?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5876109" cy="4601301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St. Francis and his friends lit torches and candles and took an ox and a donkey to a cave in a hillside in </a:t>
            </a:r>
            <a:r>
              <a:rPr lang="en-GB" dirty="0" err="1" smtClean="0"/>
              <a:t>Greccio</a:t>
            </a:r>
            <a:r>
              <a:rPr lang="en-GB" dirty="0" smtClean="0"/>
              <a:t> in Italy.</a:t>
            </a:r>
          </a:p>
          <a:p>
            <a:r>
              <a:rPr lang="en-GB" dirty="0" smtClean="0"/>
              <a:t>In this cave, he set up a Christmas crib.</a:t>
            </a:r>
          </a:p>
          <a:p>
            <a:r>
              <a:rPr lang="en-GB" dirty="0" smtClean="0"/>
              <a:t>They sang songs and celebrated Mass there, celebrating the poor King who was born in a stable in Bethlehem.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063" y="2108699"/>
            <a:ext cx="4885508" cy="352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21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did the idea of a crib come from?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726" y="1825625"/>
            <a:ext cx="5384074" cy="4351338"/>
          </a:xfrm>
        </p:spPr>
        <p:txBody>
          <a:bodyPr>
            <a:normAutofit/>
          </a:bodyPr>
          <a:lstStyle/>
          <a:p>
            <a:r>
              <a:rPr lang="en-GB" dirty="0" smtClean="0"/>
              <a:t>St. Francis started an order of monks called the Franciscans.  </a:t>
            </a:r>
          </a:p>
          <a:p>
            <a:r>
              <a:rPr lang="en-GB" dirty="0" smtClean="0"/>
              <a:t>Due to their work promoting the crib, it became normal to have a crib in your house by the 17</a:t>
            </a:r>
            <a:r>
              <a:rPr lang="en-GB" baseline="30000" dirty="0" smtClean="0"/>
              <a:t>th</a:t>
            </a:r>
            <a:r>
              <a:rPr lang="en-GB" dirty="0" smtClean="0"/>
              <a:t> century.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64" y="2181168"/>
            <a:ext cx="5013265" cy="364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38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pages 11-12 of your booklet and complete task 1.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– We are going to make our own real life crib and take a photo of this.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580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We need:</a:t>
            </a:r>
          </a:p>
          <a:p>
            <a:pPr lvl="1"/>
            <a:r>
              <a:rPr lang="en-GB" sz="3200" dirty="0" smtClean="0"/>
              <a:t>Joseph</a:t>
            </a:r>
          </a:p>
          <a:p>
            <a:pPr lvl="1"/>
            <a:r>
              <a:rPr lang="en-GB" sz="3200" dirty="0" smtClean="0"/>
              <a:t>Mary</a:t>
            </a:r>
          </a:p>
          <a:p>
            <a:pPr lvl="1"/>
            <a:r>
              <a:rPr lang="en-GB" sz="3200" dirty="0" smtClean="0"/>
              <a:t>Wise men</a:t>
            </a:r>
          </a:p>
          <a:p>
            <a:pPr lvl="1"/>
            <a:r>
              <a:rPr lang="en-GB" sz="3200" dirty="0" smtClean="0"/>
              <a:t>Shepherds</a:t>
            </a:r>
          </a:p>
          <a:p>
            <a:pPr lvl="1"/>
            <a:r>
              <a:rPr lang="en-GB" sz="3200" dirty="0" smtClean="0"/>
              <a:t>An ox</a:t>
            </a:r>
          </a:p>
          <a:p>
            <a:pPr lvl="1"/>
            <a:r>
              <a:rPr lang="en-GB" sz="3200" dirty="0" smtClean="0"/>
              <a:t>A donkey</a:t>
            </a:r>
          </a:p>
          <a:p>
            <a:pPr lvl="1"/>
            <a:r>
              <a:rPr lang="en-GB" sz="3200" dirty="0" smtClean="0"/>
              <a:t>Angels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704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418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Prayer to the Holy Spirit</vt:lpstr>
      <vt:lpstr>Starter Task</vt:lpstr>
      <vt:lpstr>L5: Christmas Liturgy</vt:lpstr>
      <vt:lpstr>L5: Christmas Liturgy</vt:lpstr>
      <vt:lpstr>Where did the crib come from?</vt:lpstr>
      <vt:lpstr>Where did the idea of a crib come from?</vt:lpstr>
      <vt:lpstr>Where did the idea of a crib come from?</vt:lpstr>
      <vt:lpstr>Task</vt:lpstr>
      <vt:lpstr>Task – We are going to make our own real life crib and take a photo of this.</vt:lpstr>
      <vt:lpstr>L5: Christmas Liturgy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L2: The Annunciation</dc:title>
  <dc:creator>fvannini</dc:creator>
  <cp:lastModifiedBy>F Vannini</cp:lastModifiedBy>
  <cp:revision>16</cp:revision>
  <dcterms:created xsi:type="dcterms:W3CDTF">2018-10-25T13:23:46Z</dcterms:created>
  <dcterms:modified xsi:type="dcterms:W3CDTF">2018-11-15T17:38:57Z</dcterms:modified>
</cp:coreProperties>
</file>