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51EDB-5F96-4119-AD6E-D6531007887D}" type="datetimeFigureOut">
              <a:rPr lang="en-GB" smtClean="0"/>
              <a:t>28/01/2012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8F8D4-5B4C-4D19-B838-AB456948562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F277-5AFB-4879-86F7-8A8CD12D7EC7}" type="datetimeFigureOut">
              <a:rPr lang="en-GB" smtClean="0"/>
              <a:t>28/01/2012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E79B-64BE-43D4-87C1-8F920DDBF0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F277-5AFB-4879-86F7-8A8CD12D7EC7}" type="datetimeFigureOut">
              <a:rPr lang="en-GB" smtClean="0"/>
              <a:t>28/01/2012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E79B-64BE-43D4-87C1-8F920DDBF0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F277-5AFB-4879-86F7-8A8CD12D7EC7}" type="datetimeFigureOut">
              <a:rPr lang="en-GB" smtClean="0"/>
              <a:t>28/01/2012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E79B-64BE-43D4-87C1-8F920DDBF0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F277-5AFB-4879-86F7-8A8CD12D7EC7}" type="datetimeFigureOut">
              <a:rPr lang="en-GB" smtClean="0"/>
              <a:t>28/01/2012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E79B-64BE-43D4-87C1-8F920DDBF0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F277-5AFB-4879-86F7-8A8CD12D7EC7}" type="datetimeFigureOut">
              <a:rPr lang="en-GB" smtClean="0"/>
              <a:t>28/01/2012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E79B-64BE-43D4-87C1-8F920DDBF0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F277-5AFB-4879-86F7-8A8CD12D7EC7}" type="datetimeFigureOut">
              <a:rPr lang="en-GB" smtClean="0"/>
              <a:t>28/01/2012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E79B-64BE-43D4-87C1-8F920DDBF0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F277-5AFB-4879-86F7-8A8CD12D7EC7}" type="datetimeFigureOut">
              <a:rPr lang="en-GB" smtClean="0"/>
              <a:t>28/01/2012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E79B-64BE-43D4-87C1-8F920DDBF0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F277-5AFB-4879-86F7-8A8CD12D7EC7}" type="datetimeFigureOut">
              <a:rPr lang="en-GB" smtClean="0"/>
              <a:t>28/01/2012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E79B-64BE-43D4-87C1-8F920DDBF0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F277-5AFB-4879-86F7-8A8CD12D7EC7}" type="datetimeFigureOut">
              <a:rPr lang="en-GB" smtClean="0"/>
              <a:t>28/01/2012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E79B-64BE-43D4-87C1-8F920DDBF0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F277-5AFB-4879-86F7-8A8CD12D7EC7}" type="datetimeFigureOut">
              <a:rPr lang="en-GB" smtClean="0"/>
              <a:t>28/01/2012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E79B-64BE-43D4-87C1-8F920DDBF0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F277-5AFB-4879-86F7-8A8CD12D7EC7}" type="datetimeFigureOut">
              <a:rPr lang="en-GB" smtClean="0"/>
              <a:t>28/01/2012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E79B-64BE-43D4-87C1-8F920DDBF0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F277-5AFB-4879-86F7-8A8CD12D7EC7}" type="datetimeFigureOut">
              <a:rPr lang="en-GB" smtClean="0"/>
              <a:t>28/01/2012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E79B-64BE-43D4-87C1-8F920DDBF00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42913" y="427038"/>
            <a:ext cx="8229600" cy="9286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400" dirty="0">
              <a:latin typeface="Sassoon Infant Bold"/>
              <a:ea typeface="+mj-ea"/>
              <a:cs typeface="Sassoon Infant Bold"/>
            </a:endParaRPr>
          </a:p>
        </p:txBody>
      </p:sp>
      <p:sp>
        <p:nvSpPr>
          <p:cNvPr id="45059" name="TextBox 9"/>
          <p:cNvSpPr txBox="1">
            <a:spLocks noChangeArrowheads="1"/>
          </p:cNvSpPr>
          <p:nvPr/>
        </p:nvSpPr>
        <p:spPr bwMode="auto">
          <a:xfrm>
            <a:off x="2530475" y="427038"/>
            <a:ext cx="64674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Sassoon Infant Bold" charset="0"/>
                <a:ea typeface="Sassoon Infant Bold" charset="0"/>
                <a:cs typeface="Sassoon Infant Bold" charset="0"/>
              </a:rPr>
              <a:t>If you follow the star tonight,</a:t>
            </a:r>
          </a:p>
          <a:p>
            <a:r>
              <a:rPr lang="en-US" sz="2000" dirty="0">
                <a:latin typeface="Sassoon Infant Bold" charset="0"/>
                <a:ea typeface="Sassoon Infant Bold" charset="0"/>
                <a:cs typeface="Sassoon Infant Bold" charset="0"/>
              </a:rPr>
              <a:t>Over the hills, through the night,</a:t>
            </a:r>
          </a:p>
          <a:p>
            <a:r>
              <a:rPr lang="en-US" sz="2000" dirty="0">
                <a:latin typeface="Sassoon Infant Bold" charset="0"/>
                <a:ea typeface="Sassoon Infant Bold" charset="0"/>
                <a:cs typeface="Sassoon Infant Bold" charset="0"/>
              </a:rPr>
              <a:t>If you follow the star tonight,</a:t>
            </a:r>
          </a:p>
          <a:p>
            <a:r>
              <a:rPr lang="en-US" sz="2000" dirty="0">
                <a:latin typeface="Sassoon Infant Bold" charset="0"/>
                <a:ea typeface="Sassoon Infant Bold" charset="0"/>
                <a:cs typeface="Sassoon Infant Bold" charset="0"/>
              </a:rPr>
              <a:t>You’ll get to Bethlehem.</a:t>
            </a:r>
          </a:p>
          <a:p>
            <a:endParaRPr lang="en-US" sz="2000" dirty="0">
              <a:latin typeface="Sassoon Infant Bold" charset="0"/>
              <a:ea typeface="Sassoon Infant Bold" charset="0"/>
              <a:cs typeface="Sassoon Infant Bold" charset="0"/>
            </a:endParaRPr>
          </a:p>
          <a:p>
            <a:r>
              <a:rPr lang="en-US" sz="2000" i="1" dirty="0">
                <a:latin typeface="Sassoon Infant Bold" charset="0"/>
                <a:ea typeface="Sassoon Infant Bold" charset="0"/>
                <a:cs typeface="Sassoon Infant Bold" charset="0"/>
              </a:rPr>
              <a:t>And the angels will sing,</a:t>
            </a:r>
          </a:p>
          <a:p>
            <a:r>
              <a:rPr lang="en-US" sz="2000" i="1" dirty="0">
                <a:latin typeface="Sassoon Infant Bold" charset="0"/>
                <a:ea typeface="Sassoon Infant Bold" charset="0"/>
                <a:cs typeface="Sassoon Infant Bold" charset="0"/>
              </a:rPr>
              <a:t>And the bells will all ring,</a:t>
            </a:r>
          </a:p>
          <a:p>
            <a:r>
              <a:rPr lang="en-US" sz="2000" i="1" dirty="0">
                <a:latin typeface="Sassoon Infant Bold" charset="0"/>
                <a:ea typeface="Sassoon Infant Bold" charset="0"/>
                <a:cs typeface="Sassoon Infant Bold" charset="0"/>
              </a:rPr>
              <a:t>And all because Jesus is born.</a:t>
            </a:r>
          </a:p>
          <a:p>
            <a:endParaRPr lang="en-US" sz="2000" i="1" dirty="0">
              <a:latin typeface="Sassoon Infant Bold" charset="0"/>
              <a:ea typeface="Sassoon Infant Bold" charset="0"/>
              <a:cs typeface="Sassoon Infant Bold" charset="0"/>
            </a:endParaRPr>
          </a:p>
          <a:p>
            <a:r>
              <a:rPr lang="en-US" sz="2000" dirty="0">
                <a:latin typeface="Sassoon Infant Bold" charset="0"/>
                <a:ea typeface="Sassoon Infant Bold" charset="0"/>
                <a:cs typeface="Sassoon Infant Bold" charset="0"/>
              </a:rPr>
              <a:t>If you see that star up high,</a:t>
            </a:r>
          </a:p>
          <a:p>
            <a:r>
              <a:rPr lang="en-US" sz="2000" dirty="0">
                <a:latin typeface="Sassoon Infant Bold" charset="0"/>
                <a:ea typeface="Sassoon Infant Bold" charset="0"/>
                <a:cs typeface="Sassoon Infant Bold" charset="0"/>
              </a:rPr>
              <a:t>Shining there in the sky,</a:t>
            </a:r>
          </a:p>
          <a:p>
            <a:r>
              <a:rPr lang="en-US" sz="2000" dirty="0">
                <a:latin typeface="Sassoon Infant Bold" charset="0"/>
                <a:ea typeface="Sassoon Infant Bold" charset="0"/>
                <a:cs typeface="Sassoon Infant Bold" charset="0"/>
              </a:rPr>
              <a:t>If you see that star up high,</a:t>
            </a:r>
          </a:p>
          <a:p>
            <a:r>
              <a:rPr lang="en-US" sz="2000" dirty="0">
                <a:latin typeface="Sassoon Infant Bold" charset="0"/>
                <a:ea typeface="Sassoon Infant Bold" charset="0"/>
                <a:cs typeface="Sassoon Infant Bold" charset="0"/>
              </a:rPr>
              <a:t>Then go to Bethlehem.</a:t>
            </a:r>
          </a:p>
          <a:p>
            <a:endParaRPr lang="en-US" sz="2000" dirty="0">
              <a:latin typeface="Sassoon Infant Bold" charset="0"/>
              <a:ea typeface="Sassoon Infant Bold" charset="0"/>
              <a:cs typeface="Sassoon Infant Bold" charset="0"/>
            </a:endParaRPr>
          </a:p>
          <a:p>
            <a:r>
              <a:rPr lang="en-US" sz="2000" dirty="0">
                <a:latin typeface="Sassoon Infant Bold" charset="0"/>
                <a:ea typeface="Sassoon Infant Bold" charset="0"/>
                <a:cs typeface="Sassoon Infant Bold" charset="0"/>
              </a:rPr>
              <a:t>If you follow the star tonight,</a:t>
            </a:r>
          </a:p>
          <a:p>
            <a:r>
              <a:rPr lang="en-US" sz="2000" dirty="0">
                <a:latin typeface="Sassoon Infant Bold" charset="0"/>
                <a:ea typeface="Sassoon Infant Bold" charset="0"/>
                <a:cs typeface="Sassoon Infant Bold" charset="0"/>
              </a:rPr>
              <a:t>Over the hills, through the night,</a:t>
            </a:r>
          </a:p>
          <a:p>
            <a:r>
              <a:rPr lang="en-US" sz="2000" dirty="0">
                <a:latin typeface="Sassoon Infant Bold" charset="0"/>
                <a:ea typeface="Sassoon Infant Bold" charset="0"/>
                <a:cs typeface="Sassoon Infant Bold" charset="0"/>
              </a:rPr>
              <a:t>If you follow the star tonight,</a:t>
            </a:r>
          </a:p>
          <a:p>
            <a:r>
              <a:rPr lang="en-US" sz="2000" dirty="0">
                <a:latin typeface="Sassoon Infant Bold" charset="0"/>
                <a:ea typeface="Sassoon Infant Bold" charset="0"/>
                <a:cs typeface="Sassoon Infant Bold" charset="0"/>
              </a:rPr>
              <a:t>You’ll get to Bethlehem.</a:t>
            </a:r>
          </a:p>
        </p:txBody>
      </p:sp>
      <p:sp>
        <p:nvSpPr>
          <p:cNvPr id="45060" name="TextBox 5"/>
          <p:cNvSpPr txBox="1">
            <a:spLocks noChangeArrowheads="1"/>
          </p:cNvSpPr>
          <p:nvPr/>
        </p:nvSpPr>
        <p:spPr bwMode="auto">
          <a:xfrm rot="-1403176">
            <a:off x="288925" y="427038"/>
            <a:ext cx="1952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800">
                <a:latin typeface="Calibri" pitchFamily="127" charset="0"/>
              </a:rPr>
              <a:t>Join in!</a:t>
            </a:r>
          </a:p>
        </p:txBody>
      </p:sp>
      <p:pic>
        <p:nvPicPr>
          <p:cNvPr id="45061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3983038"/>
            <a:ext cx="2913062" cy="268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Stephen</cp:lastModifiedBy>
  <cp:revision>1</cp:revision>
  <dcterms:created xsi:type="dcterms:W3CDTF">2012-01-28T15:12:56Z</dcterms:created>
  <dcterms:modified xsi:type="dcterms:W3CDTF">2012-01-28T15:13:42Z</dcterms:modified>
</cp:coreProperties>
</file>