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E6E39-1AF0-4A66-9683-BE7DB6D4C9F6}" type="datetimeFigureOut">
              <a:rPr lang="en-GB" smtClean="0"/>
              <a:t>11/02/2016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8A4B9-D065-44E5-A27D-2434482AB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8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 litany is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liturgical form of prayer consisting of a series of invocations or supplications with responses that are the same for a number in succession.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4B9-D065-44E5-A27D-2434482ABF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1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script in white should be read by the teacher or lead speaker, the yellow text being read by the children.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4B9-D065-44E5-A27D-2434482ABF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2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 by Pope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Sixtus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in 1587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8A4B9-D065-44E5-A27D-2434482ABFC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0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720" y="1903307"/>
            <a:ext cx="9717405" cy="94149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Litany to The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Blessed Virgin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6160" y="4385732"/>
            <a:ext cx="8863965" cy="140546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3" y="2975019"/>
            <a:ext cx="2365889" cy="34644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0760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 of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 of devotion,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Mystical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David,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853307"/>
            <a:ext cx="3070745" cy="4824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19550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Tower of ivory,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gold,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Covenant,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Heaven,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8" y="887103"/>
            <a:ext cx="2784143" cy="428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839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star, </a:t>
            </a:r>
            <a:endParaRPr lang="en-GB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3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GB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sick, </a:t>
            </a:r>
            <a:endParaRPr lang="en-GB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3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Refuge </a:t>
            </a:r>
            <a:r>
              <a:rPr lang="en-GB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sinners, </a:t>
            </a:r>
            <a:endParaRPr lang="en-GB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3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Comforter </a:t>
            </a:r>
            <a:r>
              <a:rPr lang="en-GB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afflicted, </a:t>
            </a:r>
            <a:endParaRPr lang="en-GB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47" y="832513"/>
            <a:ext cx="2740790" cy="45669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59470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of Christians, </a:t>
            </a:r>
            <a:endParaRPr lang="en-GB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3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angels, </a:t>
            </a:r>
            <a:endParaRPr lang="en-GB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3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patriarchs, </a:t>
            </a:r>
            <a:endParaRPr lang="en-GB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3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prophets, </a:t>
            </a:r>
            <a:endParaRPr lang="en-GB" sz="4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173707"/>
            <a:ext cx="3463119" cy="41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of apostles,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martyrs,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confessors,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virgins,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5343"/>
            <a:ext cx="3272051" cy="4462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527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of all saints,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conceived without Original Sin,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assumed into Heaven,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most holy Rosary,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peace,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1"/>
            <a:ext cx="3408527" cy="54090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4551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 of God, who takes away the sins of the world,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Spare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us, O Lord.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God, who takes away the sins of the world,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Graciously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 us, O Lord.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God, who takes away the sins of the world,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 on us.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255593"/>
            <a:ext cx="3680885" cy="4535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56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for us, O Holy Mother of God,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GB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may be made worthy of the promises of Christ. </a:t>
            </a:r>
            <a:endParaRPr lang="en-GB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beseech Thee, O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we Thy Servants may enjoy perpetual health of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body and by the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glorious intercession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Blessed Mary, ever Virgin, be delivered from present sorrow and enjoy eternal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happiness.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Christ Our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48643"/>
            <a:ext cx="3435823" cy="439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2312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609600"/>
            <a:ext cx="4663438" cy="579120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Lord, have mercy on us.</a:t>
            </a: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 have mercy on us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Christ, have mercy on us.</a:t>
            </a: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have mercy on us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Lord, have mercy on us.  </a:t>
            </a: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 have mercy on us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hear us</a:t>
            </a:r>
          </a:p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Graciously hear us</a:t>
            </a:r>
            <a:b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55" y="777922"/>
            <a:ext cx="3288909" cy="448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066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23452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the Father of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Heaven,</a:t>
            </a: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 on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Son, Redeemer of the world,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 on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Holy Ghost,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 on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Trinity, one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God,</a:t>
            </a: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 on us.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120140"/>
            <a:ext cx="3680885" cy="415459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365760"/>
            <a:ext cx="4168141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 Mary,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of God,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Holy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 of virgins,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Christ,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941696"/>
            <a:ext cx="3343701" cy="4849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1601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1555845"/>
            <a:ext cx="6169026" cy="423535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of divine 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grace,</a:t>
            </a:r>
          </a:p>
          <a:p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pure, </a:t>
            </a:r>
            <a:endParaRPr lang="en-GB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chaste, </a:t>
            </a:r>
            <a:endParaRPr lang="en-GB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inviolate, </a:t>
            </a:r>
            <a:endParaRPr lang="en-GB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941696"/>
            <a:ext cx="2634018" cy="4558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56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undefiled,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amiable,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admirable,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counsel,</a:t>
            </a: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b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4" y="1078173"/>
            <a:ext cx="2797791" cy="471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7981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of our Creator,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our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Saviour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Virgin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prudent,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Virgin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venerable,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1664899"/>
            <a:ext cx="3285807" cy="4258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25893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 most renowned,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Virgin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powerful,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Virgin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merciful,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Virgin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faithful,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1187355"/>
            <a:ext cx="2784143" cy="4449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8527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 of justice,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Seat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wisdom,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our joy,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endParaRPr lang="en-GB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vessel, </a:t>
            </a:r>
            <a:endParaRPr lang="en-GB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</a:t>
            </a:r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us.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" y="914401"/>
            <a:ext cx="3179929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63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91</TotalTime>
  <Words>689</Words>
  <Application>Microsoft Office PowerPoint</Application>
  <PresentationFormat>Widescreen</PresentationFormat>
  <Paragraphs>132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Celestial</vt:lpstr>
      <vt:lpstr>Litany to The Blessed Virgin 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Litany to The Blessed Virgin mary</dc:title>
  <dc:creator>primaryre</dc:creator>
  <cp:lastModifiedBy>primaryre</cp:lastModifiedBy>
  <cp:revision>41</cp:revision>
  <dcterms:created xsi:type="dcterms:W3CDTF">2016-02-11T12:59:31Z</dcterms:created>
  <dcterms:modified xsi:type="dcterms:W3CDTF">2016-02-11T14:35:49Z</dcterms:modified>
</cp:coreProperties>
</file>